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2" r:id="rId5"/>
    <p:sldId id="26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17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865E4A2E-C2A2-4EEA-8951-272708B436B2}" type="datetimeFigureOut">
              <a:rPr lang="en-US" smtClean="0"/>
              <a:pPr/>
              <a:t>10/5/2017</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008856B9-FC50-4730-8A2D-5F2021681C5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5E4A2E-C2A2-4EEA-8951-272708B436B2}" type="datetimeFigureOut">
              <a:rPr lang="en-US" smtClean="0"/>
              <a:pPr/>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8856B9-FC50-4730-8A2D-5F2021681C5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865E4A2E-C2A2-4EEA-8951-272708B436B2}" type="datetimeFigureOut">
              <a:rPr lang="en-US" smtClean="0"/>
              <a:pPr/>
              <a:t>10/5/2017</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008856B9-FC50-4730-8A2D-5F2021681C5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65E4A2E-C2A2-4EEA-8951-272708B436B2}" type="datetimeFigureOut">
              <a:rPr lang="en-US" smtClean="0"/>
              <a:pPr/>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08856B9-FC50-4730-8A2D-5F2021681C5A}"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865E4A2E-C2A2-4EEA-8951-272708B436B2}" type="datetimeFigureOut">
              <a:rPr lang="en-US" smtClean="0"/>
              <a:pPr/>
              <a:t>10/5/2017</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08856B9-FC50-4730-8A2D-5F2021681C5A}"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865E4A2E-C2A2-4EEA-8951-272708B436B2}" type="datetimeFigureOut">
              <a:rPr lang="en-US" smtClean="0"/>
              <a:pPr/>
              <a:t>10/5/2017</a:t>
            </a:fld>
            <a:endParaRPr lang="en-US"/>
          </a:p>
        </p:txBody>
      </p:sp>
      <p:sp>
        <p:nvSpPr>
          <p:cNvPr id="10" name="Slide Number Placeholder 9"/>
          <p:cNvSpPr>
            <a:spLocks noGrp="1"/>
          </p:cNvSpPr>
          <p:nvPr>
            <p:ph type="sldNum" sz="quarter" idx="16"/>
          </p:nvPr>
        </p:nvSpPr>
        <p:spPr/>
        <p:txBody>
          <a:bodyPr rtlCol="0"/>
          <a:lstStyle/>
          <a:p>
            <a:fld id="{008856B9-FC50-4730-8A2D-5F2021681C5A}"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865E4A2E-C2A2-4EEA-8951-272708B436B2}" type="datetimeFigureOut">
              <a:rPr lang="en-US" smtClean="0"/>
              <a:pPr/>
              <a:t>10/5/2017</a:t>
            </a:fld>
            <a:endParaRPr lang="en-US"/>
          </a:p>
        </p:txBody>
      </p:sp>
      <p:sp>
        <p:nvSpPr>
          <p:cNvPr id="12" name="Slide Number Placeholder 11"/>
          <p:cNvSpPr>
            <a:spLocks noGrp="1"/>
          </p:cNvSpPr>
          <p:nvPr>
            <p:ph type="sldNum" sz="quarter" idx="16"/>
          </p:nvPr>
        </p:nvSpPr>
        <p:spPr/>
        <p:txBody>
          <a:bodyPr rtlCol="0"/>
          <a:lstStyle/>
          <a:p>
            <a:fld id="{008856B9-FC50-4730-8A2D-5F2021681C5A}"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65E4A2E-C2A2-4EEA-8951-272708B436B2}" type="datetimeFigureOut">
              <a:rPr lang="en-US" smtClean="0"/>
              <a:pPr/>
              <a:t>10/5/2017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008856B9-FC50-4730-8A2D-5F2021681C5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5E4A2E-C2A2-4EEA-8951-272708B436B2}" type="datetimeFigureOut">
              <a:rPr lang="en-US" smtClean="0"/>
              <a:pPr/>
              <a:t>10/5/2017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008856B9-FC50-4730-8A2D-5F2021681C5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65E4A2E-C2A2-4EEA-8951-272708B436B2}" type="datetimeFigureOut">
              <a:rPr lang="en-US" smtClean="0"/>
              <a:pPr/>
              <a:t>10/5/2017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008856B9-FC50-4730-8A2D-5F2021681C5A}"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865E4A2E-C2A2-4EEA-8951-272708B436B2}" type="datetimeFigureOut">
              <a:rPr lang="en-US" smtClean="0"/>
              <a:pPr/>
              <a:t>10/5/2017</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008856B9-FC50-4730-8A2D-5F2021681C5A}"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65E4A2E-C2A2-4EEA-8951-272708B436B2}" type="datetimeFigureOut">
              <a:rPr lang="en-US" smtClean="0"/>
              <a:pPr/>
              <a:t>10/5/2017</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08856B9-FC50-4730-8A2D-5F2021681C5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carpetcouture.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carpetcouture.com/bespoke-residential.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carpetcouture.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648200"/>
            <a:ext cx="6629400" cy="1828800"/>
          </a:xfrm>
        </p:spPr>
        <p:txBody>
          <a:bodyPr>
            <a:normAutofit fontScale="90000"/>
          </a:bodyPr>
          <a:lstStyle/>
          <a:p>
            <a:r>
              <a:rPr lang="en-IN" b="1" dirty="0"/>
              <a:t>exclusive modern rugs and carpets</a:t>
            </a:r>
            <a:r>
              <a:rPr lang="en-IN" b="1" dirty="0"/>
              <a:t/>
            </a:r>
            <a:br>
              <a:rPr lang="en-IN" b="1" dirty="0"/>
            </a:br>
            <a:endParaRPr lang="en-US" dirty="0"/>
          </a:p>
        </p:txBody>
      </p:sp>
      <p:sp>
        <p:nvSpPr>
          <p:cNvPr id="3" name="Subtitle 2"/>
          <p:cNvSpPr>
            <a:spLocks noGrp="1"/>
          </p:cNvSpPr>
          <p:nvPr>
            <p:ph type="subTitle" idx="1"/>
          </p:nvPr>
        </p:nvSpPr>
        <p:spPr/>
        <p:txBody>
          <a:bodyPr/>
          <a:lstStyle/>
          <a:p>
            <a:r>
              <a:rPr lang="en-US" dirty="0" smtClean="0"/>
              <a:t>Carpet Couture by </a:t>
            </a:r>
            <a:r>
              <a:rPr lang="en-US" dirty="0" err="1" smtClean="0"/>
              <a:t>Rashi</a:t>
            </a:r>
            <a:endParaRPr lang="en-US" dirty="0"/>
          </a:p>
        </p:txBody>
      </p:sp>
      <p:pic>
        <p:nvPicPr>
          <p:cNvPr id="4" name="Picture 3">
            <a:hlinkClick r:id="rId2"/>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91966" y="138832"/>
            <a:ext cx="3227834" cy="442168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Make Your Home Attractive By Using Exclusive Modern Rugs and </a:t>
            </a:r>
            <a:r>
              <a:rPr lang="en-IN" b="1" dirty="0" smtClean="0"/>
              <a:t>Carpets</a:t>
            </a:r>
            <a:endParaRPr lang="en-US" dirty="0"/>
          </a:p>
        </p:txBody>
      </p:sp>
      <p:sp>
        <p:nvSpPr>
          <p:cNvPr id="3" name="Content Placeholder 2"/>
          <p:cNvSpPr>
            <a:spLocks noGrp="1"/>
          </p:cNvSpPr>
          <p:nvPr>
            <p:ph sz="quarter" idx="1"/>
          </p:nvPr>
        </p:nvSpPr>
        <p:spPr/>
        <p:txBody>
          <a:bodyPr>
            <a:normAutofit fontScale="70000" lnSpcReduction="20000"/>
          </a:bodyPr>
          <a:lstStyle/>
          <a:p>
            <a:pPr algn="just"/>
            <a:r>
              <a:rPr lang="en-IN" dirty="0"/>
              <a:t>Living room or home is important for everyone, so people want to have their home or room as beautiful and clean. When they use the rugs the home will automatically get a beautiful look. Different ways are available to decorate the home, but the use of rugs and carpets is the best one and it gives both warm welcoming and stunning looking. If you like to enhance the look of your home, then you want to choose </a:t>
            </a:r>
            <a:r>
              <a:rPr lang="en-IN" b="1" u="sng" dirty="0">
                <a:hlinkClick r:id="rId2"/>
              </a:rPr>
              <a:t>exclusive modern rugs</a:t>
            </a:r>
            <a:r>
              <a:rPr lang="en-IN" dirty="0"/>
              <a:t>. It is the best choice and reasonable choice to enhance your home look. The good-looking rugs are the warm welcome of your guest, so the guest likes to visit your home again and again. Separately from that, you can also put the rugs in your living room and regularly visiting room. However, find the right place for buying rugs with high quality. There are different types of rugs are available at the market, you want to choose the right rugs for your home. However, the rugs are also used in hospitals, educational institutes, hotels and many other public places. The rugs are used for two main purposes such as safety and attractive look of the home. The </a:t>
            </a:r>
            <a:r>
              <a:rPr lang="en-IN" b="1" dirty="0"/>
              <a:t>exclusive modern rugs and carpets</a:t>
            </a:r>
            <a:r>
              <a:rPr lang="en-IN" dirty="0"/>
              <a:t> give these two benefits for you when you use it in your home</a:t>
            </a:r>
            <a:r>
              <a:rPr lang="en-IN" dirty="0" smtClean="0"/>
              <a:t>.</a:t>
            </a:r>
            <a:endParaRPr lang="en-IN" dirty="0"/>
          </a:p>
          <a:p>
            <a:pPr marL="0" indent="0">
              <a:buNone/>
            </a:pP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Durability</a:t>
            </a:r>
            <a:r>
              <a:rPr lang="en-IN" b="1" dirty="0"/>
              <a:t>.</a:t>
            </a:r>
            <a:endParaRPr lang="en-US" dirty="0"/>
          </a:p>
        </p:txBody>
      </p:sp>
      <p:sp>
        <p:nvSpPr>
          <p:cNvPr id="3" name="Content Placeholder 2"/>
          <p:cNvSpPr>
            <a:spLocks noGrp="1"/>
          </p:cNvSpPr>
          <p:nvPr>
            <p:ph sz="quarter" idx="1"/>
          </p:nvPr>
        </p:nvSpPr>
        <p:spPr/>
        <p:txBody>
          <a:bodyPr/>
          <a:lstStyle/>
          <a:p>
            <a:r>
              <a:rPr lang="en-IN" dirty="0"/>
              <a:t>Rug can maintain its life and sweetness for several years </a:t>
            </a:r>
            <a:r>
              <a:rPr lang="en-IN" dirty="0" smtClean="0"/>
              <a:t>once </a:t>
            </a:r>
            <a:r>
              <a:rPr lang="en-IN" dirty="0"/>
              <a:t>properly clean and maintained</a:t>
            </a:r>
            <a:r>
              <a:rPr lang="en-IN" dirty="0" smtClean="0"/>
              <a:t>.</a:t>
            </a:r>
          </a:p>
          <a:p>
            <a:endParaRPr lang="en-IN" dirty="0"/>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4350" y="2779183"/>
            <a:ext cx="3444723" cy="3014133"/>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Carpet Couture</a:t>
            </a:r>
            <a:endParaRPr lang="en-US" dirty="0"/>
          </a:p>
        </p:txBody>
      </p:sp>
      <p:sp>
        <p:nvSpPr>
          <p:cNvPr id="3" name="Content Placeholder 2"/>
          <p:cNvSpPr>
            <a:spLocks noGrp="1"/>
          </p:cNvSpPr>
          <p:nvPr>
            <p:ph sz="quarter" idx="1"/>
          </p:nvPr>
        </p:nvSpPr>
        <p:spPr/>
        <p:txBody>
          <a:bodyPr>
            <a:normAutofit lnSpcReduction="10000"/>
          </a:bodyPr>
          <a:lstStyle/>
          <a:p>
            <a:r>
              <a:rPr lang="en-IN" dirty="0"/>
              <a:t>Carpet Couture is an award winning couture brand of handmade carpets, where the age-old craft of carpets meets the contemporary designs and forms. Our brand takes the art of carpet creation to a new high. We started this journey of customizing Rugs &amp; Carpets for Projects, including Luxury Hotels, Lounges, Palaces &amp; Premium Residences in September 2009 from our </a:t>
            </a:r>
            <a:r>
              <a:rPr lang="en-IN" dirty="0" err="1" smtClean="0"/>
              <a:t>Ghitorni</a:t>
            </a:r>
            <a:r>
              <a:rPr lang="en-IN" dirty="0" smtClean="0"/>
              <a:t>, </a:t>
            </a:r>
            <a:r>
              <a:rPr lang="en-IN" dirty="0"/>
              <a:t>New Delhi, India outlet. For More Info Visit: </a:t>
            </a:r>
            <a:r>
              <a:rPr lang="en-IN" dirty="0" smtClean="0">
                <a:hlinkClick r:id="rId2"/>
              </a:rPr>
              <a:t>www.carpetcouture.com</a:t>
            </a:r>
            <a:endParaRPr lang="en-IN"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p:txBody>
          <a:bodyPr>
            <a:normAutofit/>
          </a:bodyPr>
          <a:lstStyle/>
          <a:p>
            <a:pPr algn="ctr"/>
            <a:r>
              <a:rPr lang="en-IN" sz="2800" b="1" dirty="0" smtClean="0"/>
              <a:t>www.carpetcouture.com</a:t>
            </a:r>
            <a:endParaRPr lang="en-IN" sz="2800" b="1" dirty="0"/>
          </a:p>
        </p:txBody>
      </p:sp>
      <p:sp>
        <p:nvSpPr>
          <p:cNvPr id="3" name="Title 2"/>
          <p:cNvSpPr>
            <a:spLocks noGrp="1"/>
          </p:cNvSpPr>
          <p:nvPr>
            <p:ph type="title"/>
          </p:nvPr>
        </p:nvSpPr>
        <p:spPr/>
        <p:txBody>
          <a:bodyPr>
            <a:normAutofit fontScale="90000"/>
          </a:bodyPr>
          <a:lstStyle/>
          <a:p>
            <a:r>
              <a:rPr lang="en-IN" dirty="0" smtClean="0"/>
              <a:t>Thanks for Watching for more info visit carpet couture</a:t>
            </a:r>
            <a:endParaRPr lang="en-IN"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tretch>
            <a:fillRect/>
          </a:stretch>
        </p:blipFill>
        <p:spPr>
          <a:xfrm>
            <a:off x="4086942" y="326354"/>
            <a:ext cx="2530691" cy="3916244"/>
          </a:xfrm>
        </p:spPr>
      </p:pic>
    </p:spTree>
    <p:extLst>
      <p:ext uri="{BB962C8B-B14F-4D97-AF65-F5344CB8AC3E}">
        <p14:creationId xmlns:p14="http://schemas.microsoft.com/office/powerpoint/2010/main" val="307447161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251</TotalTime>
  <Words>367</Words>
  <Application>Microsoft Office PowerPoint</Application>
  <PresentationFormat>On-screen Show (4:3)</PresentationFormat>
  <Paragraphs>10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Median</vt:lpstr>
      <vt:lpstr>exclusive modern rugs and carpets </vt:lpstr>
      <vt:lpstr>Make Your Home Attractive By Using Exclusive Modern Rugs and Carpets</vt:lpstr>
      <vt:lpstr>Durability.</vt:lpstr>
      <vt:lpstr>About Carpet Couture</vt:lpstr>
      <vt:lpstr>Thanks for Watching for more info visit carpet couture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Difference Between Persian and Oriental Rugs</dc:title>
  <dc:creator>Marika</dc:creator>
  <cp:lastModifiedBy>subhjeet halder</cp:lastModifiedBy>
  <cp:revision>12</cp:revision>
  <dcterms:created xsi:type="dcterms:W3CDTF">2016-01-26T20:52:40Z</dcterms:created>
  <dcterms:modified xsi:type="dcterms:W3CDTF">2017-10-05T10:26:23Z</dcterms:modified>
</cp:coreProperties>
</file>