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0" r:id="rId3"/>
    <p:sldMasterId id="2147483702" r:id="rId4"/>
    <p:sldMasterId id="2147483714" r:id="rId5"/>
    <p:sldMasterId id="2147483726" r:id="rId6"/>
    <p:sldMasterId id="2147483738" r:id="rId7"/>
  </p:sldMasterIdLst>
  <p:sldIdLst>
    <p:sldId id="256" r:id="rId8"/>
    <p:sldId id="257" r:id="rId9"/>
    <p:sldId id="258" r:id="rId10"/>
    <p:sldId id="260" r:id="rId11"/>
    <p:sldId id="259" r:id="rId12"/>
    <p:sldId id="261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883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43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832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79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86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521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15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15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86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935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952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553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565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61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872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81701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454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555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629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0326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733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184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7057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2060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7607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363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780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774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089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388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542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5423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20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179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966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56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320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405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396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2244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331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922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238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27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7770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902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56661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6256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5374262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053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008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795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340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16964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2437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7135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4127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7845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6658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4056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6870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58841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597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1569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6069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275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pos="540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531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pos="54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2633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908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4215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7845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31499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718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840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88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079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4093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098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4446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4617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8516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0869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77780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41054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1178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46200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0852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91607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928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350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88.xm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2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74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11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34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683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8688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35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1848">
          <p15:clr>
            <a:srgbClr val="F26B43"/>
          </p15:clr>
        </p15:guide>
        <p15:guide id="4294967295" orient="horz" pos="3960">
          <p15:clr>
            <a:srgbClr val="F26B43"/>
          </p15:clr>
        </p15:guide>
        <p15:guide id="4294967295" orient="horz" pos="1536">
          <p15:clr>
            <a:srgbClr val="F26B43"/>
          </p15:clr>
        </p15:guide>
        <p15:guide id="4294967295" orient="horz" pos="3840">
          <p15:clr>
            <a:srgbClr val="F26B43"/>
          </p15:clr>
        </p15:guide>
        <p15:guide id="4294967295" pos="4416">
          <p15:clr>
            <a:srgbClr val="F26B43"/>
          </p15:clr>
        </p15:guide>
        <p15:guide id="4294967295" pos="4800">
          <p15:clr>
            <a:srgbClr val="F26B43"/>
          </p15:clr>
        </p15:guide>
        <p15:guide id="4294967295" orient="horz" pos="360">
          <p15:clr>
            <a:srgbClr val="F26B43"/>
          </p15:clr>
        </p15:guide>
        <p15:guide id="4294967295" pos="7368">
          <p15:clr>
            <a:srgbClr val="F26B43"/>
          </p15:clr>
        </p15:guide>
        <p15:guide id="4294967295" pos="24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ECB120D-95A1-4CCA-8A06-106CBE8B51DA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BF47C4-5072-43BF-9BC9-D4C9E2A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07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hyperlink" Target="https://www.pakrobe.com/Women/Clothing/SALWAR-KAMEEZ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akrobe.com/Women/Clothing/Lawn-Dresses-online/Cha-BelleEid-10" TargetMode="External"/><Relationship Id="rId3" Type="http://schemas.openxmlformats.org/officeDocument/2006/relationships/image" Target="../media/image15.jpg"/><Relationship Id="rId7" Type="http://schemas.openxmlformats.org/officeDocument/2006/relationships/image" Target="../media/image17.jpg"/><Relationship Id="rId2" Type="http://schemas.openxmlformats.org/officeDocument/2006/relationships/hyperlink" Target="https://www.pakrobe.com/Women/Clothing/Lawn-Dresses-online/Cha-BelleEid-13" TargetMode="Externa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pakrobe.com/Women/Clothing/Lawn-Dresses-online/Cha-BelleEid-11" TargetMode="External"/><Relationship Id="rId5" Type="http://schemas.openxmlformats.org/officeDocument/2006/relationships/image" Target="../media/image16.jpg"/><Relationship Id="rId4" Type="http://schemas.openxmlformats.org/officeDocument/2006/relationships/hyperlink" Target="https://www.pakrobe.com/Women/Clothing/Lawn-Dresses-online/Cha-BelleEid-12" TargetMode="External"/><Relationship Id="rId9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1.jpg"/><Relationship Id="rId2" Type="http://schemas.openxmlformats.org/officeDocument/2006/relationships/hyperlink" Target="https://www.pakrobe.com/Women/Clothing/Lawn-Dresses-online/Cha-BelleEid-08" TargetMode="External"/><Relationship Id="rId1" Type="http://schemas.openxmlformats.org/officeDocument/2006/relationships/slideLayout" Target="../slideLayouts/slideLayout57.xml"/><Relationship Id="rId6" Type="http://schemas.openxmlformats.org/officeDocument/2006/relationships/hyperlink" Target="https://www.pakrobe.com/Women/Clothing/Lawn-Dresses-online/Cha-BelleEid-09" TargetMode="External"/><Relationship Id="rId5" Type="http://schemas.openxmlformats.org/officeDocument/2006/relationships/image" Target="../media/image20.jpg"/><Relationship Id="rId4" Type="http://schemas.openxmlformats.org/officeDocument/2006/relationships/hyperlink" Target="https://www.pakrobe.com/Women/Clothing/Lawn-Dresses-online/Cha-BelleEid-0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4.jpg"/><Relationship Id="rId2" Type="http://schemas.openxmlformats.org/officeDocument/2006/relationships/hyperlink" Target="https://www.pakrobe.com/index.php?route=product/product&amp;product_id=11369" TargetMode="External"/><Relationship Id="rId1" Type="http://schemas.openxmlformats.org/officeDocument/2006/relationships/slideLayout" Target="../slideLayouts/slideLayout46.xml"/><Relationship Id="rId6" Type="http://schemas.openxmlformats.org/officeDocument/2006/relationships/hyperlink" Target="https://www.pakrobe.com/Women/Clothing/Buy-Designer-Eid-Dresses/SoK-Eid-D239" TargetMode="External"/><Relationship Id="rId5" Type="http://schemas.openxmlformats.org/officeDocument/2006/relationships/image" Target="../media/image23.jpg"/><Relationship Id="rId4" Type="http://schemas.openxmlformats.org/officeDocument/2006/relationships/hyperlink" Target="https://www.pakrobe.com/Women/Clothing/Buy-Designer-Chiffon-Dresses/Cha-EidCh-D5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/>
              <a:t>Pakistani Designer </a:t>
            </a:r>
            <a:r>
              <a:rPr lang="en-US" cap="none" dirty="0"/>
              <a:t>L</a:t>
            </a:r>
            <a:r>
              <a:rPr lang="en-US" cap="none" dirty="0" smtClean="0"/>
              <a:t>awn </a:t>
            </a:r>
            <a:r>
              <a:rPr lang="en-US" cap="none" dirty="0"/>
              <a:t>S</a:t>
            </a:r>
            <a:r>
              <a:rPr lang="en-US" cap="none" dirty="0" smtClean="0"/>
              <a:t>uits</a:t>
            </a:r>
            <a:endParaRPr lang="en-US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86849" y="4741631"/>
            <a:ext cx="3605150" cy="1900052"/>
          </a:xfrm>
        </p:spPr>
        <p:txBody>
          <a:bodyPr>
            <a:noAutofit/>
          </a:bodyPr>
          <a:lstStyle/>
          <a:p>
            <a:r>
              <a:rPr lang="en-US" dirty="0" smtClean="0"/>
              <a:t>Lawn is a perfect dress for summer season. Women love to wear it because it keep their body cool and warm. It is a light weight cloth fabric with beautiful designing.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1875"/>
            <a:ext cx="12191999" cy="460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028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6774" y="4483786"/>
            <a:ext cx="1195845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larendon Lt BT" panose="02040604040505020204" pitchFamily="18" charset="0"/>
              </a:rPr>
              <a:t>PakRobe</a:t>
            </a:r>
            <a:r>
              <a:rPr lang="en-US" sz="2200" dirty="0" smtClean="0">
                <a:latin typeface="Clarendon Lt BT" panose="02040604040505020204" pitchFamily="18" charset="0"/>
              </a:rPr>
              <a:t> is a trending online store in USA, UK and Canada. We have huge collection of all type of Men , Child and specially women clothes and accessories. For Men we have </a:t>
            </a:r>
            <a:r>
              <a:rPr lang="en-US" sz="2200" b="1" dirty="0" err="1" smtClean="0">
                <a:latin typeface="Clarendon Lt BT" panose="02040604040505020204" pitchFamily="18" charset="0"/>
              </a:rPr>
              <a:t>Shalwar</a:t>
            </a:r>
            <a:r>
              <a:rPr lang="en-US" sz="2200" b="1" dirty="0" smtClean="0">
                <a:latin typeface="Clarendon Lt BT" panose="02040604040505020204" pitchFamily="18" charset="0"/>
              </a:rPr>
              <a:t> </a:t>
            </a:r>
            <a:r>
              <a:rPr lang="en-US" sz="2200" b="1" dirty="0" err="1" smtClean="0">
                <a:latin typeface="Clarendon Lt BT" panose="02040604040505020204" pitchFamily="18" charset="0"/>
              </a:rPr>
              <a:t>Kameez</a:t>
            </a:r>
            <a:r>
              <a:rPr lang="en-US" sz="2200" dirty="0" smtClean="0">
                <a:latin typeface="Clarendon Lt BT" panose="02040604040505020204" pitchFamily="18" charset="0"/>
              </a:rPr>
              <a:t>, Kurtas, </a:t>
            </a:r>
            <a:r>
              <a:rPr lang="en-US" sz="2200" dirty="0" err="1" smtClean="0">
                <a:latin typeface="Clarendon Lt BT" panose="02040604040505020204" pitchFamily="18" charset="0"/>
              </a:rPr>
              <a:t>Sherwani</a:t>
            </a:r>
            <a:r>
              <a:rPr lang="en-US" sz="2200" dirty="0" smtClean="0">
                <a:latin typeface="Clarendon Lt BT" panose="02040604040505020204" pitchFamily="18" charset="0"/>
              </a:rPr>
              <a:t>, </a:t>
            </a:r>
            <a:r>
              <a:rPr lang="en-US" sz="2200" dirty="0" err="1" smtClean="0">
                <a:latin typeface="Clarendon Lt BT" panose="02040604040505020204" pitchFamily="18" charset="0"/>
              </a:rPr>
              <a:t>Khussa</a:t>
            </a:r>
            <a:r>
              <a:rPr lang="en-US" sz="2200" dirty="0" smtClean="0">
                <a:latin typeface="Clarendon Lt BT" panose="02040604040505020204" pitchFamily="18" charset="0"/>
              </a:rPr>
              <a:t> for Wedding Functions and Gents Shoes. For Women We have </a:t>
            </a:r>
            <a:r>
              <a:rPr lang="en-US" sz="2200" dirty="0" smtClean="0">
                <a:latin typeface="Clarendon Lt BT" panose="02040604040505020204" pitchFamily="18" charset="0"/>
                <a:hlinkClick r:id="rId2"/>
              </a:rPr>
              <a:t>Salwar </a:t>
            </a:r>
            <a:r>
              <a:rPr lang="en-US" sz="2200" dirty="0" err="1" smtClean="0">
                <a:latin typeface="Clarendon Lt BT" panose="02040604040505020204" pitchFamily="18" charset="0"/>
                <a:hlinkClick r:id="rId2"/>
              </a:rPr>
              <a:t>Kameez</a:t>
            </a:r>
            <a:r>
              <a:rPr lang="en-US" sz="2200" dirty="0" smtClean="0">
                <a:latin typeface="Clarendon Lt BT" panose="02040604040505020204" pitchFamily="18" charset="0"/>
              </a:rPr>
              <a:t>, Kurtis, </a:t>
            </a:r>
            <a:r>
              <a:rPr lang="en-US" sz="2200" u="sng" dirty="0" smtClean="0">
                <a:latin typeface="Clarendon Lt BT" panose="02040604040505020204" pitchFamily="18" charset="0"/>
              </a:rPr>
              <a:t>Lawn Dresses</a:t>
            </a:r>
            <a:r>
              <a:rPr lang="en-US" sz="2200" dirty="0" smtClean="0">
                <a:latin typeface="Clarendon Lt BT" panose="02040604040505020204" pitchFamily="18" charset="0"/>
              </a:rPr>
              <a:t> for Summer Season, Winter Dresses, </a:t>
            </a:r>
            <a:r>
              <a:rPr lang="en-US" sz="2200" i="1" dirty="0" smtClean="0">
                <a:latin typeface="Clarendon Lt BT" panose="02040604040505020204" pitchFamily="18" charset="0"/>
              </a:rPr>
              <a:t>Party Dresses</a:t>
            </a:r>
            <a:r>
              <a:rPr lang="en-US" sz="2200" dirty="0" smtClean="0">
                <a:latin typeface="Clarendon Lt BT" panose="02040604040505020204" pitchFamily="18" charset="0"/>
              </a:rPr>
              <a:t> and many more accessories. The big thing about us is that we are providing High Quality Dresses with custom stitching option.</a:t>
            </a:r>
            <a:endParaRPr lang="en-US" sz="2200" dirty="0">
              <a:latin typeface="Clarendon Lt BT" panose="0204060404050502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09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62969" y="334881"/>
            <a:ext cx="4831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latin typeface="Bell MT" panose="02020503060305020303" pitchFamily="18" charset="0"/>
              </a:rPr>
              <a:t>Designer Lawn Collection 2016</a:t>
            </a:r>
            <a:endParaRPr lang="en-US" sz="2800" dirty="0">
              <a:latin typeface="Bell MT" panose="02020503060305020303" pitchFamily="18" charset="0"/>
            </a:endParaRP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61" y="953037"/>
            <a:ext cx="3102918" cy="4663440"/>
          </a:xfrm>
          <a:prstGeom prst="rect">
            <a:avLst/>
          </a:prstGeom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850" y="953037"/>
            <a:ext cx="2585619" cy="4663440"/>
          </a:xfrm>
          <a:prstGeom prst="rect">
            <a:avLst/>
          </a:prstGeom>
        </p:spPr>
      </p:pic>
      <p:pic>
        <p:nvPicPr>
          <p:cNvPr id="6" name="Picture 5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440" y="953037"/>
            <a:ext cx="2987310" cy="4663701"/>
          </a:xfrm>
          <a:prstGeom prst="rect">
            <a:avLst/>
          </a:prstGeom>
        </p:spPr>
      </p:pic>
      <p:pic>
        <p:nvPicPr>
          <p:cNvPr id="7" name="Picture 6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721" y="953037"/>
            <a:ext cx="2610729" cy="46634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1961" y="5616477"/>
            <a:ext cx="3102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Lime Embroidered Cotton Lawn Dress (2pc)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93179" y="5616477"/>
            <a:ext cx="26772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Blue Embroidered Cotton Lawn Dress (2pc)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88769" y="5616477"/>
            <a:ext cx="30789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Light Green Embroidered Cotton Lawn Dress (2pc)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259421" y="5616477"/>
            <a:ext cx="27227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Light Grey/Black Embroidered Cotton Lawn Dress (2pc)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68135" y="5153891"/>
            <a:ext cx="1175657" cy="368135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02061" y="5145330"/>
            <a:ext cx="1107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300" dirty="0" smtClean="0">
                <a:solidFill>
                  <a:schemeClr val="bg1"/>
                </a:solidFill>
              </a:rPr>
              <a:t>$69.99</a:t>
            </a:r>
            <a:endParaRPr lang="en-US" b="1" spc="3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93418" y="5153891"/>
            <a:ext cx="1175657" cy="368135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627344" y="5145330"/>
            <a:ext cx="1107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300" dirty="0" smtClean="0">
                <a:solidFill>
                  <a:schemeClr val="bg1"/>
                </a:solidFill>
              </a:rPr>
              <a:t>$69.99</a:t>
            </a:r>
            <a:endParaRPr lang="en-US" b="1" spc="3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15694" y="5153891"/>
            <a:ext cx="1175657" cy="368135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349620" y="5145330"/>
            <a:ext cx="1107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300" dirty="0" smtClean="0">
                <a:solidFill>
                  <a:schemeClr val="bg1"/>
                </a:solidFill>
              </a:rPr>
              <a:t>$69.99</a:t>
            </a:r>
            <a:endParaRPr lang="en-US" b="1" spc="3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384195" y="5153891"/>
            <a:ext cx="1175657" cy="368135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418121" y="5145330"/>
            <a:ext cx="1107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300" dirty="0" smtClean="0">
                <a:solidFill>
                  <a:schemeClr val="bg1"/>
                </a:solidFill>
              </a:rPr>
              <a:t>$69.99</a:t>
            </a:r>
            <a:endParaRPr lang="en-US" b="1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568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57464" y="192376"/>
            <a:ext cx="4330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Britannic Bold" panose="020B0903060703020204" pitchFamily="34" charset="0"/>
              </a:rPr>
              <a:t>Lawn Dresses by </a:t>
            </a:r>
            <a:r>
              <a:rPr lang="en-US" sz="2800" dirty="0" smtClean="0">
                <a:solidFill>
                  <a:srgbClr val="FF33CC"/>
                </a:solidFill>
                <a:latin typeface="Britannic Bold" panose="020B0903060703020204" pitchFamily="34" charset="0"/>
              </a:rPr>
              <a:t>Pak</a:t>
            </a:r>
            <a:r>
              <a:rPr lang="en-US" sz="2800" dirty="0" smtClean="0">
                <a:latin typeface="Britannic Bold" panose="020B0903060703020204" pitchFamily="34" charset="0"/>
              </a:rPr>
              <a:t>Robe</a:t>
            </a:r>
            <a:endParaRPr lang="en-US" sz="2800" dirty="0">
              <a:latin typeface="Britannic Bold" panose="020B0903060703020204" pitchFamily="34" charset="0"/>
            </a:endParaRP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82" y="778976"/>
            <a:ext cx="3478849" cy="5184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159" y="778976"/>
            <a:ext cx="3042280" cy="5184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36" y="778977"/>
            <a:ext cx="3862562" cy="5184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4991181" y="6027004"/>
            <a:ext cx="34788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Yellow Embroidered Cotton Lawn Dress (2pc)</a:t>
            </a:r>
            <a:r>
              <a:rPr lang="en-US" dirty="0" smtClean="0"/>
              <a:t> </a:t>
            </a:r>
            <a:r>
              <a:rPr lang="en-US" b="1" dirty="0" smtClean="0"/>
              <a:t>($69.99)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736238" y="6027004"/>
            <a:ext cx="34256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White/Brown Embroidered Cotton Lawn Dress (2pc)</a:t>
            </a:r>
            <a:r>
              <a:rPr lang="en-US" dirty="0" smtClean="0"/>
              <a:t> </a:t>
            </a:r>
            <a:r>
              <a:rPr lang="en-US" b="1" dirty="0" smtClean="0"/>
              <a:t>($69.99)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18108" y="6027004"/>
            <a:ext cx="39474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Black Embroidered Cotton Lawn Dress (2pc)</a:t>
            </a:r>
            <a:r>
              <a:rPr lang="en-US" dirty="0" smtClean="0"/>
              <a:t> </a:t>
            </a:r>
            <a:r>
              <a:rPr lang="en-US" b="1" dirty="0" smtClean="0"/>
              <a:t>($69.99)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56309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7216" y="0"/>
            <a:ext cx="2571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larendon Lt BT" panose="02040604040505020204" pitchFamily="18" charset="0"/>
              </a:rPr>
              <a:t>Chiffon Dresses</a:t>
            </a:r>
            <a:endParaRPr lang="en-US" sz="2400" dirty="0">
              <a:latin typeface="Clarendon Lt BT" panose="0204060404050502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88904" y="0"/>
            <a:ext cx="2615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larendon Lt BT" panose="02040604040505020204" pitchFamily="18" charset="0"/>
              </a:rPr>
              <a:t>Designer Kurtis</a:t>
            </a:r>
            <a:endParaRPr lang="en-US" sz="2400" dirty="0">
              <a:latin typeface="Clarendon Lt BT" panose="0204060404050502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893684" y="0"/>
            <a:ext cx="227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larendon Lt BT" panose="02040604040505020204" pitchFamily="18" charset="0"/>
              </a:rPr>
              <a:t>Party Dresses</a:t>
            </a:r>
            <a:endParaRPr lang="en-US" sz="2400" dirty="0">
              <a:latin typeface="Clarendon Lt BT" panose="02040604040505020204" pitchFamily="18" charset="0"/>
            </a:endParaRPr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143" y="581891"/>
            <a:ext cx="3716374" cy="5308270"/>
          </a:xfrm>
          <a:prstGeom prst="rect">
            <a:avLst/>
          </a:prstGeom>
        </p:spPr>
      </p:pic>
      <p:pic>
        <p:nvPicPr>
          <p:cNvPr id="6" name="Picture 5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87" y="581892"/>
            <a:ext cx="3691783" cy="5308270"/>
          </a:xfrm>
          <a:prstGeom prst="rect">
            <a:avLst/>
          </a:prstGeom>
        </p:spPr>
      </p:pic>
      <p:pic>
        <p:nvPicPr>
          <p:cNvPr id="7" name="Picture 6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740" y="581892"/>
            <a:ext cx="3733833" cy="5308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034143" y="5992574"/>
            <a:ext cx="3627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Golden </a:t>
            </a:r>
            <a:r>
              <a:rPr lang="en-US" b="1" dirty="0" err="1" smtClean="0"/>
              <a:t>Zarqash</a:t>
            </a:r>
            <a:r>
              <a:rPr lang="en-US" b="1" dirty="0" smtClean="0"/>
              <a:t> Embroidered Silk Dress for Girls 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4215740" y="6010387"/>
            <a:ext cx="3904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Yellow Printed Cotton Lawn </a:t>
            </a:r>
            <a:r>
              <a:rPr lang="en-US" b="1" dirty="0" err="1" smtClean="0"/>
              <a:t>Kurti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480365" y="5992574"/>
            <a:ext cx="3652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Skin Embroidered Chiffon Dress</a:t>
            </a:r>
            <a:endParaRPr lang="en-US" b="1" dirty="0"/>
          </a:p>
        </p:txBody>
      </p:sp>
      <p:sp>
        <p:nvSpPr>
          <p:cNvPr id="11" name="Explosion 1 10"/>
          <p:cNvSpPr/>
          <p:nvPr/>
        </p:nvSpPr>
        <p:spPr>
          <a:xfrm>
            <a:off x="480365" y="4643252"/>
            <a:ext cx="1436914" cy="1246909"/>
          </a:xfrm>
          <a:prstGeom prst="irregularSeal1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0543179">
            <a:off x="729783" y="5082040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$184.99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Explosion 1 12"/>
          <p:cNvSpPr/>
          <p:nvPr/>
        </p:nvSpPr>
        <p:spPr>
          <a:xfrm>
            <a:off x="4233558" y="4638949"/>
            <a:ext cx="1436914" cy="1246909"/>
          </a:xfrm>
          <a:prstGeom prst="irregularSeal1">
            <a:avLst/>
          </a:prstGeom>
          <a:ln>
            <a:solidFill>
              <a:schemeClr val="bg1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0543179">
            <a:off x="4546294" y="5077737"/>
            <a:ext cx="878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$49.99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Explosion 1 14"/>
          <p:cNvSpPr/>
          <p:nvPr/>
        </p:nvSpPr>
        <p:spPr>
          <a:xfrm>
            <a:off x="8034143" y="4638949"/>
            <a:ext cx="1436914" cy="1246909"/>
          </a:xfrm>
          <a:prstGeom prst="irregularSeal1">
            <a:avLst/>
          </a:prstGeom>
          <a:ln>
            <a:solidFill>
              <a:schemeClr val="bg1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20543179">
            <a:off x="8283561" y="5077737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$229.99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8411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45378" y="0"/>
            <a:ext cx="37064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Bodoni Bd BT" panose="02070803080706020303" pitchFamily="18" charset="0"/>
              </a:rPr>
              <a:t>"Stay in touch with us"</a:t>
            </a:r>
            <a:endParaRPr lang="en-US" sz="2800" dirty="0">
              <a:latin typeface="Bodoni Bd BT" panose="020708030807060203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014" y="5170749"/>
            <a:ext cx="594120" cy="5941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692" y="1137243"/>
            <a:ext cx="596767" cy="5967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7" y="3826247"/>
            <a:ext cx="596767" cy="5967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8" y="2481745"/>
            <a:ext cx="596767" cy="5967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37059" y="1204793"/>
            <a:ext cx="5106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https://www.facebook.com/</a:t>
            </a:r>
            <a:r>
              <a:rPr lang="en-US" sz="2400" b="1" i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Robe/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7059" y="2549295"/>
            <a:ext cx="3908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https://twitter.com/</a:t>
            </a:r>
            <a:r>
              <a:rPr lang="en-US" sz="2400" b="1" i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37059" y="5236976"/>
            <a:ext cx="54071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https://plus.google.com/+</a:t>
            </a:r>
            <a:r>
              <a:rPr lang="en-US" sz="2400" b="1" i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robeonline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7059" y="3889830"/>
            <a:ext cx="5077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https://www.pinterest.com/</a:t>
            </a:r>
            <a:r>
              <a:rPr lang="en-US" sz="2400" b="1" i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Robe/</a:t>
            </a:r>
            <a:endParaRPr lang="en-US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1815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59282" y="1664917"/>
            <a:ext cx="2761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ews701 BT" panose="02040603040505090204" pitchFamily="18" charset="0"/>
              </a:rPr>
              <a:t>Thank You!</a:t>
            </a:r>
            <a:endParaRPr lang="en-US" sz="24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ews701 BT" panose="020406030405050902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91916" y="240919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We say Thank you! for watching our this presentation. We hope that you will stay up-to date with us. Thanks for your time.</a:t>
            </a:r>
          </a:p>
          <a:p>
            <a:r>
              <a:rPr lang="en-US" sz="2800" b="1" dirty="0" smtClean="0"/>
              <a:t>God Bless you!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3373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4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5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6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ppt/theme/theme7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99</TotalTime>
  <Words>299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31" baseType="lpstr">
      <vt:lpstr>Arial</vt:lpstr>
      <vt:lpstr>Bell MT</vt:lpstr>
      <vt:lpstr>Bodoni Bd BT</vt:lpstr>
      <vt:lpstr>Britannic Bold</vt:lpstr>
      <vt:lpstr>Calibri</vt:lpstr>
      <vt:lpstr>Century Gothic</vt:lpstr>
      <vt:lpstr>Century Schoolbook</vt:lpstr>
      <vt:lpstr>Clarendon Lt BT</vt:lpstr>
      <vt:lpstr>Corbel</vt:lpstr>
      <vt:lpstr>Franklin Gothic Book</vt:lpstr>
      <vt:lpstr>Garamond</vt:lpstr>
      <vt:lpstr>Gill Sans MT</vt:lpstr>
      <vt:lpstr>News701 BT</vt:lpstr>
      <vt:lpstr>Tw Cen MT</vt:lpstr>
      <vt:lpstr>Tw Cen MT Condensed</vt:lpstr>
      <vt:lpstr>Wingdings 2</vt:lpstr>
      <vt:lpstr>Wingdings 3</vt:lpstr>
      <vt:lpstr>Integral</vt:lpstr>
      <vt:lpstr>Ion</vt:lpstr>
      <vt:lpstr>Basis</vt:lpstr>
      <vt:lpstr>Dividend</vt:lpstr>
      <vt:lpstr>Crop</vt:lpstr>
      <vt:lpstr>Feathered</vt:lpstr>
      <vt:lpstr>Organic</vt:lpstr>
      <vt:lpstr>Pakistani Designer Lawn Suits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Oslo</dc:creator>
  <cp:lastModifiedBy>Alex Oslo</cp:lastModifiedBy>
  <cp:revision>10</cp:revision>
  <dcterms:created xsi:type="dcterms:W3CDTF">2016-08-04T05:20:13Z</dcterms:created>
  <dcterms:modified xsi:type="dcterms:W3CDTF">2016-08-04T06:59:19Z</dcterms:modified>
</cp:coreProperties>
</file>