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24380825" cy="104711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98" userDrawn="1">
          <p15:clr>
            <a:srgbClr val="A4A3A4"/>
          </p15:clr>
        </p15:guide>
        <p15:guide id="2" pos="76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1015"/>
    <a:srgbClr val="07D779"/>
    <a:srgbClr val="057560"/>
    <a:srgbClr val="3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12" autoAdjust="0"/>
    <p:restoredTop sz="94660"/>
  </p:normalViewPr>
  <p:slideViewPr>
    <p:cSldViewPr snapToGrid="0">
      <p:cViewPr>
        <p:scale>
          <a:sx n="33" d="100"/>
          <a:sy n="33" d="100"/>
        </p:scale>
        <p:origin x="228" y="564"/>
      </p:cViewPr>
      <p:guideLst>
        <p:guide orient="horz" pos="3298"/>
        <p:guide pos="76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603" y="1713682"/>
            <a:ext cx="18285619" cy="3645511"/>
          </a:xfrm>
        </p:spPr>
        <p:txBody>
          <a:bodyPr anchor="b"/>
          <a:lstStyle>
            <a:lvl1pPr algn="ctr">
              <a:defRPr sz="91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603" y="5499779"/>
            <a:ext cx="18285619" cy="2528103"/>
          </a:xfrm>
        </p:spPr>
        <p:txBody>
          <a:bodyPr/>
          <a:lstStyle>
            <a:lvl1pPr marL="0" indent="0" algn="ctr">
              <a:buNone/>
              <a:defRPr sz="3665"/>
            </a:lvl1pPr>
            <a:lvl2pPr marL="698099" indent="0" algn="ctr">
              <a:buNone/>
              <a:defRPr sz="3054"/>
            </a:lvl2pPr>
            <a:lvl3pPr marL="1396197" indent="0" algn="ctr">
              <a:buNone/>
              <a:defRPr sz="2748"/>
            </a:lvl3pPr>
            <a:lvl4pPr marL="2094296" indent="0" algn="ctr">
              <a:buNone/>
              <a:defRPr sz="2443"/>
            </a:lvl4pPr>
            <a:lvl5pPr marL="2792395" indent="0" algn="ctr">
              <a:buNone/>
              <a:defRPr sz="2443"/>
            </a:lvl5pPr>
            <a:lvl6pPr marL="3490493" indent="0" algn="ctr">
              <a:buNone/>
              <a:defRPr sz="2443"/>
            </a:lvl6pPr>
            <a:lvl7pPr marL="4188592" indent="0" algn="ctr">
              <a:buNone/>
              <a:defRPr sz="2443"/>
            </a:lvl7pPr>
            <a:lvl8pPr marL="4886691" indent="0" algn="ctr">
              <a:buNone/>
              <a:defRPr sz="2443"/>
            </a:lvl8pPr>
            <a:lvl9pPr marL="5584789" indent="0" algn="ctr">
              <a:buNone/>
              <a:defRPr sz="244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0D6A-2F74-4E3F-BA56-8ECCDB757D60}" type="datetimeFigureOut">
              <a:rPr lang="en-US" smtClean="0"/>
              <a:t>10/4/2017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1B7FB-3CCB-410D-9858-D14C76CC7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52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0D6A-2F74-4E3F-BA56-8ECCDB757D60}" type="datetimeFigureOut">
              <a:rPr lang="en-US" smtClean="0"/>
              <a:t>10/4/2017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1B7FB-3CCB-410D-9858-D14C76CC7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19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7528" y="557492"/>
            <a:ext cx="5257115" cy="887381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182" y="557492"/>
            <a:ext cx="15466586" cy="887381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0D6A-2F74-4E3F-BA56-8ECCDB757D60}" type="datetimeFigureOut">
              <a:rPr lang="en-US" smtClean="0"/>
              <a:t>10/4/2017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1B7FB-3CCB-410D-9858-D14C76CC7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00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0D6A-2F74-4E3F-BA56-8ECCDB757D60}" type="datetimeFigureOut">
              <a:rPr lang="en-US" smtClean="0"/>
              <a:t>10/4/2017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1B7FB-3CCB-410D-9858-D14C76CC7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490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83" y="2610517"/>
            <a:ext cx="21028462" cy="4355707"/>
          </a:xfrm>
        </p:spPr>
        <p:txBody>
          <a:bodyPr anchor="b"/>
          <a:lstStyle>
            <a:lvl1pPr>
              <a:defRPr sz="91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483" y="7007431"/>
            <a:ext cx="21028462" cy="2290563"/>
          </a:xfrm>
        </p:spPr>
        <p:txBody>
          <a:bodyPr/>
          <a:lstStyle>
            <a:lvl1pPr marL="0" indent="0">
              <a:buNone/>
              <a:defRPr sz="3665">
                <a:solidFill>
                  <a:schemeClr val="tx1">
                    <a:tint val="75000"/>
                  </a:schemeClr>
                </a:solidFill>
              </a:defRPr>
            </a:lvl1pPr>
            <a:lvl2pPr marL="698099" indent="0">
              <a:buNone/>
              <a:defRPr sz="3054">
                <a:solidFill>
                  <a:schemeClr val="tx1">
                    <a:tint val="75000"/>
                  </a:schemeClr>
                </a:solidFill>
              </a:defRPr>
            </a:lvl2pPr>
            <a:lvl3pPr marL="1396197" indent="0">
              <a:buNone/>
              <a:defRPr sz="2748">
                <a:solidFill>
                  <a:schemeClr val="tx1">
                    <a:tint val="75000"/>
                  </a:schemeClr>
                </a:solidFill>
              </a:defRPr>
            </a:lvl3pPr>
            <a:lvl4pPr marL="2094296" indent="0">
              <a:buNone/>
              <a:defRPr sz="2443">
                <a:solidFill>
                  <a:schemeClr val="tx1">
                    <a:tint val="75000"/>
                  </a:schemeClr>
                </a:solidFill>
              </a:defRPr>
            </a:lvl4pPr>
            <a:lvl5pPr marL="2792395" indent="0">
              <a:buNone/>
              <a:defRPr sz="2443">
                <a:solidFill>
                  <a:schemeClr val="tx1">
                    <a:tint val="75000"/>
                  </a:schemeClr>
                </a:solidFill>
              </a:defRPr>
            </a:lvl5pPr>
            <a:lvl6pPr marL="3490493" indent="0">
              <a:buNone/>
              <a:defRPr sz="2443">
                <a:solidFill>
                  <a:schemeClr val="tx1">
                    <a:tint val="75000"/>
                  </a:schemeClr>
                </a:solidFill>
              </a:defRPr>
            </a:lvl6pPr>
            <a:lvl7pPr marL="4188592" indent="0">
              <a:buNone/>
              <a:defRPr sz="2443">
                <a:solidFill>
                  <a:schemeClr val="tx1">
                    <a:tint val="75000"/>
                  </a:schemeClr>
                </a:solidFill>
              </a:defRPr>
            </a:lvl7pPr>
            <a:lvl8pPr marL="4886691" indent="0">
              <a:buNone/>
              <a:defRPr sz="2443">
                <a:solidFill>
                  <a:schemeClr val="tx1">
                    <a:tint val="75000"/>
                  </a:schemeClr>
                </a:solidFill>
              </a:defRPr>
            </a:lvl8pPr>
            <a:lvl9pPr marL="5584789" indent="0">
              <a:buNone/>
              <a:defRPr sz="24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0D6A-2F74-4E3F-BA56-8ECCDB757D60}" type="datetimeFigureOut">
              <a:rPr lang="en-US" smtClean="0"/>
              <a:t>10/4/2017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1B7FB-3CCB-410D-9858-D14C76CC7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968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182" y="2787459"/>
            <a:ext cx="10361851" cy="664384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2792" y="2787459"/>
            <a:ext cx="10361851" cy="664384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0D6A-2F74-4E3F-BA56-8ECCDB757D60}" type="datetimeFigureOut">
              <a:rPr lang="en-US" smtClean="0"/>
              <a:t>10/4/2017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1B7FB-3CCB-410D-9858-D14C76CC7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019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357" y="557493"/>
            <a:ext cx="21028462" cy="2023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358" y="2566887"/>
            <a:ext cx="10314231" cy="1257992"/>
          </a:xfrm>
        </p:spPr>
        <p:txBody>
          <a:bodyPr anchor="b"/>
          <a:lstStyle>
            <a:lvl1pPr marL="0" indent="0">
              <a:buNone/>
              <a:defRPr sz="3665" b="1"/>
            </a:lvl1pPr>
            <a:lvl2pPr marL="698099" indent="0">
              <a:buNone/>
              <a:defRPr sz="3054" b="1"/>
            </a:lvl2pPr>
            <a:lvl3pPr marL="1396197" indent="0">
              <a:buNone/>
              <a:defRPr sz="2748" b="1"/>
            </a:lvl3pPr>
            <a:lvl4pPr marL="2094296" indent="0">
              <a:buNone/>
              <a:defRPr sz="2443" b="1"/>
            </a:lvl4pPr>
            <a:lvl5pPr marL="2792395" indent="0">
              <a:buNone/>
              <a:defRPr sz="2443" b="1"/>
            </a:lvl5pPr>
            <a:lvl6pPr marL="3490493" indent="0">
              <a:buNone/>
              <a:defRPr sz="2443" b="1"/>
            </a:lvl6pPr>
            <a:lvl7pPr marL="4188592" indent="0">
              <a:buNone/>
              <a:defRPr sz="2443" b="1"/>
            </a:lvl7pPr>
            <a:lvl8pPr marL="4886691" indent="0">
              <a:buNone/>
              <a:defRPr sz="2443" b="1"/>
            </a:lvl8pPr>
            <a:lvl9pPr marL="5584789" indent="0">
              <a:buNone/>
              <a:defRPr sz="244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358" y="3824878"/>
            <a:ext cx="10314231" cy="56258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2793" y="2566887"/>
            <a:ext cx="10365026" cy="1257992"/>
          </a:xfrm>
        </p:spPr>
        <p:txBody>
          <a:bodyPr anchor="b"/>
          <a:lstStyle>
            <a:lvl1pPr marL="0" indent="0">
              <a:buNone/>
              <a:defRPr sz="3665" b="1"/>
            </a:lvl1pPr>
            <a:lvl2pPr marL="698099" indent="0">
              <a:buNone/>
              <a:defRPr sz="3054" b="1"/>
            </a:lvl2pPr>
            <a:lvl3pPr marL="1396197" indent="0">
              <a:buNone/>
              <a:defRPr sz="2748" b="1"/>
            </a:lvl3pPr>
            <a:lvl4pPr marL="2094296" indent="0">
              <a:buNone/>
              <a:defRPr sz="2443" b="1"/>
            </a:lvl4pPr>
            <a:lvl5pPr marL="2792395" indent="0">
              <a:buNone/>
              <a:defRPr sz="2443" b="1"/>
            </a:lvl5pPr>
            <a:lvl6pPr marL="3490493" indent="0">
              <a:buNone/>
              <a:defRPr sz="2443" b="1"/>
            </a:lvl6pPr>
            <a:lvl7pPr marL="4188592" indent="0">
              <a:buNone/>
              <a:defRPr sz="2443" b="1"/>
            </a:lvl7pPr>
            <a:lvl8pPr marL="4886691" indent="0">
              <a:buNone/>
              <a:defRPr sz="2443" b="1"/>
            </a:lvl8pPr>
            <a:lvl9pPr marL="5584789" indent="0">
              <a:buNone/>
              <a:defRPr sz="244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2793" y="3824878"/>
            <a:ext cx="10365026" cy="56258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0D6A-2F74-4E3F-BA56-8ECCDB757D60}" type="datetimeFigureOut">
              <a:rPr lang="en-US" smtClean="0"/>
              <a:t>10/4/2017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1B7FB-3CCB-410D-9858-D14C76CC7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450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0D6A-2F74-4E3F-BA56-8ECCDB757D60}" type="datetimeFigureOut">
              <a:rPr lang="en-US" smtClean="0"/>
              <a:t>10/4/2017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1B7FB-3CCB-410D-9858-D14C76CC7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531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0D6A-2F74-4E3F-BA56-8ECCDB757D60}" type="datetimeFigureOut">
              <a:rPr lang="en-US" smtClean="0"/>
              <a:t>10/4/2017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1B7FB-3CCB-410D-9858-D14C76CC7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28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358" y="698077"/>
            <a:ext cx="7863450" cy="2443268"/>
          </a:xfrm>
        </p:spPr>
        <p:txBody>
          <a:bodyPr anchor="b"/>
          <a:lstStyle>
            <a:lvl1pPr>
              <a:defRPr sz="488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026" y="1507653"/>
            <a:ext cx="12342793" cy="7441303"/>
          </a:xfrm>
        </p:spPr>
        <p:txBody>
          <a:bodyPr/>
          <a:lstStyle>
            <a:lvl1pPr>
              <a:defRPr sz="4886"/>
            </a:lvl1pPr>
            <a:lvl2pPr>
              <a:defRPr sz="4275"/>
            </a:lvl2pPr>
            <a:lvl3pPr>
              <a:defRPr sz="3665"/>
            </a:lvl3pPr>
            <a:lvl4pPr>
              <a:defRPr sz="3054"/>
            </a:lvl4pPr>
            <a:lvl5pPr>
              <a:defRPr sz="3054"/>
            </a:lvl5pPr>
            <a:lvl6pPr>
              <a:defRPr sz="3054"/>
            </a:lvl6pPr>
            <a:lvl7pPr>
              <a:defRPr sz="3054"/>
            </a:lvl7pPr>
            <a:lvl8pPr>
              <a:defRPr sz="3054"/>
            </a:lvl8pPr>
            <a:lvl9pPr>
              <a:defRPr sz="3054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358" y="3141345"/>
            <a:ext cx="7863450" cy="5819730"/>
          </a:xfrm>
        </p:spPr>
        <p:txBody>
          <a:bodyPr/>
          <a:lstStyle>
            <a:lvl1pPr marL="0" indent="0">
              <a:buNone/>
              <a:defRPr sz="2443"/>
            </a:lvl1pPr>
            <a:lvl2pPr marL="698099" indent="0">
              <a:buNone/>
              <a:defRPr sz="2138"/>
            </a:lvl2pPr>
            <a:lvl3pPr marL="1396197" indent="0">
              <a:buNone/>
              <a:defRPr sz="1832"/>
            </a:lvl3pPr>
            <a:lvl4pPr marL="2094296" indent="0">
              <a:buNone/>
              <a:defRPr sz="1527"/>
            </a:lvl4pPr>
            <a:lvl5pPr marL="2792395" indent="0">
              <a:buNone/>
              <a:defRPr sz="1527"/>
            </a:lvl5pPr>
            <a:lvl6pPr marL="3490493" indent="0">
              <a:buNone/>
              <a:defRPr sz="1527"/>
            </a:lvl6pPr>
            <a:lvl7pPr marL="4188592" indent="0">
              <a:buNone/>
              <a:defRPr sz="1527"/>
            </a:lvl7pPr>
            <a:lvl8pPr marL="4886691" indent="0">
              <a:buNone/>
              <a:defRPr sz="1527"/>
            </a:lvl8pPr>
            <a:lvl9pPr marL="5584789" indent="0">
              <a:buNone/>
              <a:defRPr sz="15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0D6A-2F74-4E3F-BA56-8ECCDB757D60}" type="datetimeFigureOut">
              <a:rPr lang="en-US" smtClean="0"/>
              <a:t>10/4/2017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1B7FB-3CCB-410D-9858-D14C76CC7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358" y="698077"/>
            <a:ext cx="7863450" cy="2443268"/>
          </a:xfrm>
        </p:spPr>
        <p:txBody>
          <a:bodyPr anchor="b"/>
          <a:lstStyle>
            <a:lvl1pPr>
              <a:defRPr sz="488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026" y="1507653"/>
            <a:ext cx="12342793" cy="7441303"/>
          </a:xfrm>
        </p:spPr>
        <p:txBody>
          <a:bodyPr anchor="t"/>
          <a:lstStyle>
            <a:lvl1pPr marL="0" indent="0">
              <a:buNone/>
              <a:defRPr sz="4886"/>
            </a:lvl1pPr>
            <a:lvl2pPr marL="698099" indent="0">
              <a:buNone/>
              <a:defRPr sz="4275"/>
            </a:lvl2pPr>
            <a:lvl3pPr marL="1396197" indent="0">
              <a:buNone/>
              <a:defRPr sz="3665"/>
            </a:lvl3pPr>
            <a:lvl4pPr marL="2094296" indent="0">
              <a:buNone/>
              <a:defRPr sz="3054"/>
            </a:lvl4pPr>
            <a:lvl5pPr marL="2792395" indent="0">
              <a:buNone/>
              <a:defRPr sz="3054"/>
            </a:lvl5pPr>
            <a:lvl6pPr marL="3490493" indent="0">
              <a:buNone/>
              <a:defRPr sz="3054"/>
            </a:lvl6pPr>
            <a:lvl7pPr marL="4188592" indent="0">
              <a:buNone/>
              <a:defRPr sz="3054"/>
            </a:lvl7pPr>
            <a:lvl8pPr marL="4886691" indent="0">
              <a:buNone/>
              <a:defRPr sz="3054"/>
            </a:lvl8pPr>
            <a:lvl9pPr marL="5584789" indent="0">
              <a:buNone/>
              <a:defRPr sz="305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358" y="3141345"/>
            <a:ext cx="7863450" cy="5819730"/>
          </a:xfrm>
        </p:spPr>
        <p:txBody>
          <a:bodyPr/>
          <a:lstStyle>
            <a:lvl1pPr marL="0" indent="0">
              <a:buNone/>
              <a:defRPr sz="2443"/>
            </a:lvl1pPr>
            <a:lvl2pPr marL="698099" indent="0">
              <a:buNone/>
              <a:defRPr sz="2138"/>
            </a:lvl2pPr>
            <a:lvl3pPr marL="1396197" indent="0">
              <a:buNone/>
              <a:defRPr sz="1832"/>
            </a:lvl3pPr>
            <a:lvl4pPr marL="2094296" indent="0">
              <a:buNone/>
              <a:defRPr sz="1527"/>
            </a:lvl4pPr>
            <a:lvl5pPr marL="2792395" indent="0">
              <a:buNone/>
              <a:defRPr sz="1527"/>
            </a:lvl5pPr>
            <a:lvl6pPr marL="3490493" indent="0">
              <a:buNone/>
              <a:defRPr sz="1527"/>
            </a:lvl6pPr>
            <a:lvl7pPr marL="4188592" indent="0">
              <a:buNone/>
              <a:defRPr sz="1527"/>
            </a:lvl7pPr>
            <a:lvl8pPr marL="4886691" indent="0">
              <a:buNone/>
              <a:defRPr sz="1527"/>
            </a:lvl8pPr>
            <a:lvl9pPr marL="5584789" indent="0">
              <a:buNone/>
              <a:defRPr sz="15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0D6A-2F74-4E3F-BA56-8ECCDB757D60}" type="datetimeFigureOut">
              <a:rPr lang="en-US" smtClean="0"/>
              <a:t>10/4/2017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1B7FB-3CCB-410D-9858-D14C76CC7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382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182" y="557493"/>
            <a:ext cx="21028462" cy="2023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182" y="2787459"/>
            <a:ext cx="21028462" cy="6643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182" y="9705205"/>
            <a:ext cx="5485686" cy="5574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30D6A-2F74-4E3F-BA56-8ECCDB757D60}" type="datetimeFigureOut">
              <a:rPr lang="en-US" smtClean="0"/>
              <a:t>10/4/2017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149" y="9705205"/>
            <a:ext cx="8228528" cy="5574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8957" y="9705205"/>
            <a:ext cx="5485686" cy="5574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1B7FB-3CCB-410D-9858-D14C76CC7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31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96197" rtl="0" eaLnBrk="1" latinLnBrk="0" hangingPunct="1">
        <a:lnSpc>
          <a:spcPct val="90000"/>
        </a:lnSpc>
        <a:spcBef>
          <a:spcPct val="0"/>
        </a:spcBef>
        <a:buNone/>
        <a:defRPr sz="67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9049" indent="-349049" algn="l" defTabSz="1396197" rtl="0" eaLnBrk="1" latinLnBrk="0" hangingPunct="1">
        <a:lnSpc>
          <a:spcPct val="90000"/>
        </a:lnSpc>
        <a:spcBef>
          <a:spcPts val="1527"/>
        </a:spcBef>
        <a:buFont typeface="Arial" panose="020B0604020202020204" pitchFamily="34" charset="0"/>
        <a:buChar char="•"/>
        <a:defRPr sz="4275" kern="1200">
          <a:solidFill>
            <a:schemeClr val="tx1"/>
          </a:solidFill>
          <a:latin typeface="+mn-lt"/>
          <a:ea typeface="+mn-ea"/>
          <a:cs typeface="+mn-cs"/>
        </a:defRPr>
      </a:lvl1pPr>
      <a:lvl2pPr marL="1047148" indent="-349049" algn="l" defTabSz="1396197" rtl="0" eaLnBrk="1" latinLnBrk="0" hangingPunct="1">
        <a:lnSpc>
          <a:spcPct val="90000"/>
        </a:lnSpc>
        <a:spcBef>
          <a:spcPts val="763"/>
        </a:spcBef>
        <a:buFont typeface="Arial" panose="020B0604020202020204" pitchFamily="34" charset="0"/>
        <a:buChar char="•"/>
        <a:defRPr sz="3665" kern="1200">
          <a:solidFill>
            <a:schemeClr val="tx1"/>
          </a:solidFill>
          <a:latin typeface="+mn-lt"/>
          <a:ea typeface="+mn-ea"/>
          <a:cs typeface="+mn-cs"/>
        </a:defRPr>
      </a:lvl2pPr>
      <a:lvl3pPr marL="1745247" indent="-349049" algn="l" defTabSz="1396197" rtl="0" eaLnBrk="1" latinLnBrk="0" hangingPunct="1">
        <a:lnSpc>
          <a:spcPct val="90000"/>
        </a:lnSpc>
        <a:spcBef>
          <a:spcPts val="763"/>
        </a:spcBef>
        <a:buFont typeface="Arial" panose="020B0604020202020204" pitchFamily="34" charset="0"/>
        <a:buChar char="•"/>
        <a:defRPr sz="3054" kern="1200">
          <a:solidFill>
            <a:schemeClr val="tx1"/>
          </a:solidFill>
          <a:latin typeface="+mn-lt"/>
          <a:ea typeface="+mn-ea"/>
          <a:cs typeface="+mn-cs"/>
        </a:defRPr>
      </a:lvl3pPr>
      <a:lvl4pPr marL="2443345" indent="-349049" algn="l" defTabSz="1396197" rtl="0" eaLnBrk="1" latinLnBrk="0" hangingPunct="1">
        <a:lnSpc>
          <a:spcPct val="90000"/>
        </a:lnSpc>
        <a:spcBef>
          <a:spcPts val="763"/>
        </a:spcBef>
        <a:buFont typeface="Arial" panose="020B0604020202020204" pitchFamily="34" charset="0"/>
        <a:buChar char="•"/>
        <a:defRPr sz="2748" kern="1200">
          <a:solidFill>
            <a:schemeClr val="tx1"/>
          </a:solidFill>
          <a:latin typeface="+mn-lt"/>
          <a:ea typeface="+mn-ea"/>
          <a:cs typeface="+mn-cs"/>
        </a:defRPr>
      </a:lvl4pPr>
      <a:lvl5pPr marL="3141444" indent="-349049" algn="l" defTabSz="1396197" rtl="0" eaLnBrk="1" latinLnBrk="0" hangingPunct="1">
        <a:lnSpc>
          <a:spcPct val="90000"/>
        </a:lnSpc>
        <a:spcBef>
          <a:spcPts val="763"/>
        </a:spcBef>
        <a:buFont typeface="Arial" panose="020B0604020202020204" pitchFamily="34" charset="0"/>
        <a:buChar char="•"/>
        <a:defRPr sz="2748" kern="1200">
          <a:solidFill>
            <a:schemeClr val="tx1"/>
          </a:solidFill>
          <a:latin typeface="+mn-lt"/>
          <a:ea typeface="+mn-ea"/>
          <a:cs typeface="+mn-cs"/>
        </a:defRPr>
      </a:lvl5pPr>
      <a:lvl6pPr marL="3839543" indent="-349049" algn="l" defTabSz="1396197" rtl="0" eaLnBrk="1" latinLnBrk="0" hangingPunct="1">
        <a:lnSpc>
          <a:spcPct val="90000"/>
        </a:lnSpc>
        <a:spcBef>
          <a:spcPts val="763"/>
        </a:spcBef>
        <a:buFont typeface="Arial" panose="020B0604020202020204" pitchFamily="34" charset="0"/>
        <a:buChar char="•"/>
        <a:defRPr sz="2748" kern="1200">
          <a:solidFill>
            <a:schemeClr val="tx1"/>
          </a:solidFill>
          <a:latin typeface="+mn-lt"/>
          <a:ea typeface="+mn-ea"/>
          <a:cs typeface="+mn-cs"/>
        </a:defRPr>
      </a:lvl6pPr>
      <a:lvl7pPr marL="4537641" indent="-349049" algn="l" defTabSz="1396197" rtl="0" eaLnBrk="1" latinLnBrk="0" hangingPunct="1">
        <a:lnSpc>
          <a:spcPct val="90000"/>
        </a:lnSpc>
        <a:spcBef>
          <a:spcPts val="763"/>
        </a:spcBef>
        <a:buFont typeface="Arial" panose="020B0604020202020204" pitchFamily="34" charset="0"/>
        <a:buChar char="•"/>
        <a:defRPr sz="2748" kern="1200">
          <a:solidFill>
            <a:schemeClr val="tx1"/>
          </a:solidFill>
          <a:latin typeface="+mn-lt"/>
          <a:ea typeface="+mn-ea"/>
          <a:cs typeface="+mn-cs"/>
        </a:defRPr>
      </a:lvl7pPr>
      <a:lvl8pPr marL="5235740" indent="-349049" algn="l" defTabSz="1396197" rtl="0" eaLnBrk="1" latinLnBrk="0" hangingPunct="1">
        <a:lnSpc>
          <a:spcPct val="90000"/>
        </a:lnSpc>
        <a:spcBef>
          <a:spcPts val="763"/>
        </a:spcBef>
        <a:buFont typeface="Arial" panose="020B0604020202020204" pitchFamily="34" charset="0"/>
        <a:buChar char="•"/>
        <a:defRPr sz="2748" kern="1200">
          <a:solidFill>
            <a:schemeClr val="tx1"/>
          </a:solidFill>
          <a:latin typeface="+mn-lt"/>
          <a:ea typeface="+mn-ea"/>
          <a:cs typeface="+mn-cs"/>
        </a:defRPr>
      </a:lvl8pPr>
      <a:lvl9pPr marL="5933839" indent="-349049" algn="l" defTabSz="1396197" rtl="0" eaLnBrk="1" latinLnBrk="0" hangingPunct="1">
        <a:lnSpc>
          <a:spcPct val="90000"/>
        </a:lnSpc>
        <a:spcBef>
          <a:spcPts val="763"/>
        </a:spcBef>
        <a:buFont typeface="Arial" panose="020B0604020202020204" pitchFamily="34" charset="0"/>
        <a:buChar char="•"/>
        <a:defRPr sz="27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96197" rtl="0" eaLnBrk="1" latinLnBrk="0" hangingPunct="1">
        <a:defRPr sz="2748" kern="1200">
          <a:solidFill>
            <a:schemeClr val="tx1"/>
          </a:solidFill>
          <a:latin typeface="+mn-lt"/>
          <a:ea typeface="+mn-ea"/>
          <a:cs typeface="+mn-cs"/>
        </a:defRPr>
      </a:lvl1pPr>
      <a:lvl2pPr marL="698099" algn="l" defTabSz="1396197" rtl="0" eaLnBrk="1" latinLnBrk="0" hangingPunct="1">
        <a:defRPr sz="2748" kern="1200">
          <a:solidFill>
            <a:schemeClr val="tx1"/>
          </a:solidFill>
          <a:latin typeface="+mn-lt"/>
          <a:ea typeface="+mn-ea"/>
          <a:cs typeface="+mn-cs"/>
        </a:defRPr>
      </a:lvl2pPr>
      <a:lvl3pPr marL="1396197" algn="l" defTabSz="1396197" rtl="0" eaLnBrk="1" latinLnBrk="0" hangingPunct="1">
        <a:defRPr sz="2748" kern="1200">
          <a:solidFill>
            <a:schemeClr val="tx1"/>
          </a:solidFill>
          <a:latin typeface="+mn-lt"/>
          <a:ea typeface="+mn-ea"/>
          <a:cs typeface="+mn-cs"/>
        </a:defRPr>
      </a:lvl3pPr>
      <a:lvl4pPr marL="2094296" algn="l" defTabSz="1396197" rtl="0" eaLnBrk="1" latinLnBrk="0" hangingPunct="1">
        <a:defRPr sz="2748" kern="1200">
          <a:solidFill>
            <a:schemeClr val="tx1"/>
          </a:solidFill>
          <a:latin typeface="+mn-lt"/>
          <a:ea typeface="+mn-ea"/>
          <a:cs typeface="+mn-cs"/>
        </a:defRPr>
      </a:lvl4pPr>
      <a:lvl5pPr marL="2792395" algn="l" defTabSz="1396197" rtl="0" eaLnBrk="1" latinLnBrk="0" hangingPunct="1">
        <a:defRPr sz="2748" kern="1200">
          <a:solidFill>
            <a:schemeClr val="tx1"/>
          </a:solidFill>
          <a:latin typeface="+mn-lt"/>
          <a:ea typeface="+mn-ea"/>
          <a:cs typeface="+mn-cs"/>
        </a:defRPr>
      </a:lvl5pPr>
      <a:lvl6pPr marL="3490493" algn="l" defTabSz="1396197" rtl="0" eaLnBrk="1" latinLnBrk="0" hangingPunct="1">
        <a:defRPr sz="2748" kern="1200">
          <a:solidFill>
            <a:schemeClr val="tx1"/>
          </a:solidFill>
          <a:latin typeface="+mn-lt"/>
          <a:ea typeface="+mn-ea"/>
          <a:cs typeface="+mn-cs"/>
        </a:defRPr>
      </a:lvl6pPr>
      <a:lvl7pPr marL="4188592" algn="l" defTabSz="1396197" rtl="0" eaLnBrk="1" latinLnBrk="0" hangingPunct="1">
        <a:defRPr sz="2748" kern="1200">
          <a:solidFill>
            <a:schemeClr val="tx1"/>
          </a:solidFill>
          <a:latin typeface="+mn-lt"/>
          <a:ea typeface="+mn-ea"/>
          <a:cs typeface="+mn-cs"/>
        </a:defRPr>
      </a:lvl7pPr>
      <a:lvl8pPr marL="4886691" algn="l" defTabSz="1396197" rtl="0" eaLnBrk="1" latinLnBrk="0" hangingPunct="1">
        <a:defRPr sz="2748" kern="1200">
          <a:solidFill>
            <a:schemeClr val="tx1"/>
          </a:solidFill>
          <a:latin typeface="+mn-lt"/>
          <a:ea typeface="+mn-ea"/>
          <a:cs typeface="+mn-cs"/>
        </a:defRPr>
      </a:lvl8pPr>
      <a:lvl9pPr marL="5584789" algn="l" defTabSz="1396197" rtl="0" eaLnBrk="1" latinLnBrk="0" hangingPunct="1">
        <a:defRPr sz="27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Film Burn 00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61.9274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" y="-1"/>
            <a:ext cx="24380825" cy="10474725"/>
          </a:xfrm>
          <a:prstGeom prst="rect">
            <a:avLst/>
          </a:prstGeom>
        </p:spPr>
      </p:pic>
      <p:sp>
        <p:nvSpPr>
          <p:cNvPr id="11" name="BACKGROUND"/>
          <p:cNvSpPr/>
          <p:nvPr/>
        </p:nvSpPr>
        <p:spPr>
          <a:xfrm>
            <a:off x="0" y="-1"/>
            <a:ext cx="24380825" cy="10474725"/>
          </a:xfrm>
          <a:prstGeom prst="rect">
            <a:avLst/>
          </a:prstGeom>
          <a:solidFill>
            <a:srgbClr val="0D10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1"/>
          <p:cNvGrpSpPr/>
          <p:nvPr/>
        </p:nvGrpSpPr>
        <p:grpSpPr>
          <a:xfrm>
            <a:off x="3357341" y="381000"/>
            <a:ext cx="20378959" cy="7543800"/>
            <a:chOff x="3357341" y="381000"/>
            <a:chExt cx="20378959" cy="7543800"/>
          </a:xfrm>
        </p:grpSpPr>
        <p:sp>
          <p:nvSpPr>
            <p:cNvPr id="39" name="Freeform: Shape 38"/>
            <p:cNvSpPr/>
            <p:nvPr/>
          </p:nvSpPr>
          <p:spPr>
            <a:xfrm>
              <a:off x="3357341" y="3565451"/>
              <a:ext cx="2819400" cy="1714500"/>
            </a:xfrm>
            <a:custGeom>
              <a:avLst/>
              <a:gdLst>
                <a:gd name="connsiteX0" fmla="*/ 838200 w 2819400"/>
                <a:gd name="connsiteY0" fmla="*/ 685800 h 1714500"/>
                <a:gd name="connsiteX1" fmla="*/ 838200 w 2819400"/>
                <a:gd name="connsiteY1" fmla="*/ 685800 h 1714500"/>
                <a:gd name="connsiteX2" fmla="*/ 0 w 2819400"/>
                <a:gd name="connsiteY2" fmla="*/ 1485900 h 1714500"/>
                <a:gd name="connsiteX3" fmla="*/ 495300 w 2819400"/>
                <a:gd name="connsiteY3" fmla="*/ 1638300 h 1714500"/>
                <a:gd name="connsiteX4" fmla="*/ 1714500 w 2819400"/>
                <a:gd name="connsiteY4" fmla="*/ 1714500 h 1714500"/>
                <a:gd name="connsiteX5" fmla="*/ 2095500 w 2819400"/>
                <a:gd name="connsiteY5" fmla="*/ 838200 h 1714500"/>
                <a:gd name="connsiteX6" fmla="*/ 1866900 w 2819400"/>
                <a:gd name="connsiteY6" fmla="*/ 114300 h 1714500"/>
                <a:gd name="connsiteX7" fmla="*/ 2476500 w 2819400"/>
                <a:gd name="connsiteY7" fmla="*/ 0 h 1714500"/>
                <a:gd name="connsiteX8" fmla="*/ 2705100 w 2819400"/>
                <a:gd name="connsiteY8" fmla="*/ 419100 h 1714500"/>
                <a:gd name="connsiteX9" fmla="*/ 2819400 w 2819400"/>
                <a:gd name="connsiteY9" fmla="*/ 68580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19400" h="1714500">
                  <a:moveTo>
                    <a:pt x="838200" y="685800"/>
                  </a:moveTo>
                  <a:lnTo>
                    <a:pt x="838200" y="685800"/>
                  </a:lnTo>
                  <a:lnTo>
                    <a:pt x="0" y="1485900"/>
                  </a:lnTo>
                  <a:cubicBezTo>
                    <a:pt x="361596" y="1666698"/>
                    <a:pt x="191208" y="1638300"/>
                    <a:pt x="495300" y="1638300"/>
                  </a:cubicBezTo>
                  <a:lnTo>
                    <a:pt x="1714500" y="1714500"/>
                  </a:lnTo>
                  <a:lnTo>
                    <a:pt x="2095500" y="838200"/>
                  </a:lnTo>
                  <a:lnTo>
                    <a:pt x="1866900" y="114300"/>
                  </a:lnTo>
                  <a:lnTo>
                    <a:pt x="2476500" y="0"/>
                  </a:lnTo>
                  <a:cubicBezTo>
                    <a:pt x="2738160" y="305270"/>
                    <a:pt x="2705100" y="149612"/>
                    <a:pt x="2705100" y="419100"/>
                  </a:cubicBezTo>
                  <a:lnTo>
                    <a:pt x="2819400" y="685800"/>
                  </a:lnTo>
                </a:path>
              </a:pathLst>
            </a:custGeom>
            <a:noFill/>
            <a:ln>
              <a:solidFill>
                <a:srgbClr val="0D10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: Shape 39"/>
            <p:cNvSpPr/>
            <p:nvPr/>
          </p:nvSpPr>
          <p:spPr>
            <a:xfrm>
              <a:off x="16078200" y="6591300"/>
              <a:ext cx="1600200" cy="1333500"/>
            </a:xfrm>
            <a:custGeom>
              <a:avLst/>
              <a:gdLst>
                <a:gd name="connsiteX0" fmla="*/ 1181100 w 1600200"/>
                <a:gd name="connsiteY0" fmla="*/ 266700 h 1333500"/>
                <a:gd name="connsiteX1" fmla="*/ 533400 w 1600200"/>
                <a:gd name="connsiteY1" fmla="*/ 0 h 1333500"/>
                <a:gd name="connsiteX2" fmla="*/ 0 w 1600200"/>
                <a:gd name="connsiteY2" fmla="*/ 571500 h 1333500"/>
                <a:gd name="connsiteX3" fmla="*/ 152400 w 1600200"/>
                <a:gd name="connsiteY3" fmla="*/ 876300 h 1333500"/>
                <a:gd name="connsiteX4" fmla="*/ 342900 w 1600200"/>
                <a:gd name="connsiteY4" fmla="*/ 1104900 h 1333500"/>
                <a:gd name="connsiteX5" fmla="*/ 647700 w 1600200"/>
                <a:gd name="connsiteY5" fmla="*/ 1333500 h 1333500"/>
                <a:gd name="connsiteX6" fmla="*/ 1143000 w 1600200"/>
                <a:gd name="connsiteY6" fmla="*/ 1295400 h 1333500"/>
                <a:gd name="connsiteX7" fmla="*/ 1600200 w 1600200"/>
                <a:gd name="connsiteY7" fmla="*/ 990600 h 1333500"/>
                <a:gd name="connsiteX8" fmla="*/ 1409700 w 1600200"/>
                <a:gd name="connsiteY8" fmla="*/ 838200 h 1333500"/>
                <a:gd name="connsiteX9" fmla="*/ 723900 w 1600200"/>
                <a:gd name="connsiteY9" fmla="*/ 457200 h 13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0200" h="1333500">
                  <a:moveTo>
                    <a:pt x="1181100" y="266700"/>
                  </a:moveTo>
                  <a:lnTo>
                    <a:pt x="533400" y="0"/>
                  </a:lnTo>
                  <a:lnTo>
                    <a:pt x="0" y="571500"/>
                  </a:lnTo>
                  <a:lnTo>
                    <a:pt x="152400" y="876300"/>
                  </a:lnTo>
                  <a:lnTo>
                    <a:pt x="342900" y="1104900"/>
                  </a:lnTo>
                  <a:lnTo>
                    <a:pt x="647700" y="1333500"/>
                  </a:lnTo>
                  <a:lnTo>
                    <a:pt x="1143000" y="1295400"/>
                  </a:lnTo>
                  <a:lnTo>
                    <a:pt x="1600200" y="990600"/>
                  </a:lnTo>
                  <a:lnTo>
                    <a:pt x="1409700" y="838200"/>
                  </a:lnTo>
                  <a:lnTo>
                    <a:pt x="723900" y="457200"/>
                  </a:lnTo>
                </a:path>
              </a:pathLst>
            </a:custGeom>
            <a:noFill/>
            <a:ln>
              <a:solidFill>
                <a:srgbClr val="0D10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/>
            <p:cNvSpPr/>
            <p:nvPr/>
          </p:nvSpPr>
          <p:spPr>
            <a:xfrm>
              <a:off x="20878800" y="381000"/>
              <a:ext cx="2857500" cy="1143000"/>
            </a:xfrm>
            <a:custGeom>
              <a:avLst/>
              <a:gdLst>
                <a:gd name="connsiteX0" fmla="*/ 0 w 2857500"/>
                <a:gd name="connsiteY0" fmla="*/ 228600 h 1143000"/>
                <a:gd name="connsiteX1" fmla="*/ 0 w 2857500"/>
                <a:gd name="connsiteY1" fmla="*/ 228600 h 1143000"/>
                <a:gd name="connsiteX2" fmla="*/ 266700 w 2857500"/>
                <a:gd name="connsiteY2" fmla="*/ 533400 h 1143000"/>
                <a:gd name="connsiteX3" fmla="*/ 495300 w 2857500"/>
                <a:gd name="connsiteY3" fmla="*/ 838200 h 1143000"/>
                <a:gd name="connsiteX4" fmla="*/ 762000 w 2857500"/>
                <a:gd name="connsiteY4" fmla="*/ 1028700 h 1143000"/>
                <a:gd name="connsiteX5" fmla="*/ 876300 w 2857500"/>
                <a:gd name="connsiteY5" fmla="*/ 1066800 h 1143000"/>
                <a:gd name="connsiteX6" fmla="*/ 1066800 w 2857500"/>
                <a:gd name="connsiteY6" fmla="*/ 1143000 h 1143000"/>
                <a:gd name="connsiteX7" fmla="*/ 1409700 w 2857500"/>
                <a:gd name="connsiteY7" fmla="*/ 990600 h 1143000"/>
                <a:gd name="connsiteX8" fmla="*/ 1485900 w 2857500"/>
                <a:gd name="connsiteY8" fmla="*/ 876300 h 1143000"/>
                <a:gd name="connsiteX9" fmla="*/ 1600200 w 2857500"/>
                <a:gd name="connsiteY9" fmla="*/ 762000 h 1143000"/>
                <a:gd name="connsiteX10" fmla="*/ 1638300 w 2857500"/>
                <a:gd name="connsiteY10" fmla="*/ 647700 h 1143000"/>
                <a:gd name="connsiteX11" fmla="*/ 1790700 w 2857500"/>
                <a:gd name="connsiteY11" fmla="*/ 495300 h 1143000"/>
                <a:gd name="connsiteX12" fmla="*/ 2057400 w 2857500"/>
                <a:gd name="connsiteY12" fmla="*/ 228600 h 1143000"/>
                <a:gd name="connsiteX13" fmla="*/ 2209800 w 2857500"/>
                <a:gd name="connsiteY13" fmla="*/ 114300 h 1143000"/>
                <a:gd name="connsiteX14" fmla="*/ 2438400 w 2857500"/>
                <a:gd name="connsiteY14" fmla="*/ 0 h 1143000"/>
                <a:gd name="connsiteX15" fmla="*/ 2819400 w 2857500"/>
                <a:gd name="connsiteY15" fmla="*/ 342900 h 1143000"/>
                <a:gd name="connsiteX16" fmla="*/ 2857500 w 2857500"/>
                <a:gd name="connsiteY16" fmla="*/ 7239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57500" h="1143000">
                  <a:moveTo>
                    <a:pt x="0" y="228600"/>
                  </a:moveTo>
                  <a:lnTo>
                    <a:pt x="0" y="228600"/>
                  </a:lnTo>
                  <a:cubicBezTo>
                    <a:pt x="88900" y="330200"/>
                    <a:pt x="185698" y="425398"/>
                    <a:pt x="266700" y="533400"/>
                  </a:cubicBezTo>
                  <a:cubicBezTo>
                    <a:pt x="491080" y="832573"/>
                    <a:pt x="155945" y="541264"/>
                    <a:pt x="495300" y="838200"/>
                  </a:cubicBezTo>
                  <a:cubicBezTo>
                    <a:pt x="518311" y="858334"/>
                    <a:pt x="714585" y="1004992"/>
                    <a:pt x="762000" y="1028700"/>
                  </a:cubicBezTo>
                  <a:cubicBezTo>
                    <a:pt x="797921" y="1046661"/>
                    <a:pt x="876300" y="1066800"/>
                    <a:pt x="876300" y="1066800"/>
                  </a:cubicBezTo>
                  <a:lnTo>
                    <a:pt x="1066800" y="1143000"/>
                  </a:lnTo>
                  <a:cubicBezTo>
                    <a:pt x="1181100" y="1092200"/>
                    <a:pt x="1304174" y="1057753"/>
                    <a:pt x="1409700" y="990600"/>
                  </a:cubicBezTo>
                  <a:cubicBezTo>
                    <a:pt x="1448332" y="966016"/>
                    <a:pt x="1456586" y="911477"/>
                    <a:pt x="1485900" y="876300"/>
                  </a:cubicBezTo>
                  <a:cubicBezTo>
                    <a:pt x="1520394" y="834907"/>
                    <a:pt x="1562100" y="800100"/>
                    <a:pt x="1600200" y="762000"/>
                  </a:cubicBezTo>
                  <a:lnTo>
                    <a:pt x="1638300" y="647700"/>
                  </a:lnTo>
                  <a:lnTo>
                    <a:pt x="1790700" y="495300"/>
                  </a:lnTo>
                  <a:cubicBezTo>
                    <a:pt x="1879600" y="406400"/>
                    <a:pt x="1963950" y="312705"/>
                    <a:pt x="2057400" y="228600"/>
                  </a:cubicBezTo>
                  <a:cubicBezTo>
                    <a:pt x="2488213" y="-159132"/>
                    <a:pt x="2021036" y="303064"/>
                    <a:pt x="2209800" y="114300"/>
                  </a:cubicBezTo>
                  <a:lnTo>
                    <a:pt x="2438400" y="0"/>
                  </a:lnTo>
                  <a:cubicBezTo>
                    <a:pt x="2770233" y="290354"/>
                    <a:pt x="2647739" y="171239"/>
                    <a:pt x="2819400" y="342900"/>
                  </a:cubicBezTo>
                  <a:lnTo>
                    <a:pt x="2857500" y="723900"/>
                  </a:lnTo>
                </a:path>
              </a:pathLst>
            </a:custGeom>
            <a:noFill/>
            <a:ln>
              <a:solidFill>
                <a:srgbClr val="0D10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2"/>
          <p:cNvGrpSpPr/>
          <p:nvPr/>
        </p:nvGrpSpPr>
        <p:grpSpPr>
          <a:xfrm>
            <a:off x="1371600" y="1137995"/>
            <a:ext cx="18326100" cy="5868814"/>
            <a:chOff x="1371600" y="1137995"/>
            <a:chExt cx="18326100" cy="5868814"/>
          </a:xfrm>
        </p:grpSpPr>
        <p:sp>
          <p:nvSpPr>
            <p:cNvPr id="36" name="Freeform: Shape 35"/>
            <p:cNvSpPr/>
            <p:nvPr/>
          </p:nvSpPr>
          <p:spPr>
            <a:xfrm>
              <a:off x="16878300" y="1600200"/>
              <a:ext cx="2819400" cy="2403401"/>
            </a:xfrm>
            <a:custGeom>
              <a:avLst/>
              <a:gdLst>
                <a:gd name="connsiteX0" fmla="*/ 0 w 2819400"/>
                <a:gd name="connsiteY0" fmla="*/ 495300 h 2403401"/>
                <a:gd name="connsiteX1" fmla="*/ 647700 w 2819400"/>
                <a:gd name="connsiteY1" fmla="*/ 0 h 2403401"/>
                <a:gd name="connsiteX2" fmla="*/ 990600 w 2819400"/>
                <a:gd name="connsiteY2" fmla="*/ 495300 h 2403401"/>
                <a:gd name="connsiteX3" fmla="*/ 1333500 w 2819400"/>
                <a:gd name="connsiteY3" fmla="*/ 800100 h 2403401"/>
                <a:gd name="connsiteX4" fmla="*/ 1866900 w 2819400"/>
                <a:gd name="connsiteY4" fmla="*/ 266700 h 2403401"/>
                <a:gd name="connsiteX5" fmla="*/ 2209800 w 2819400"/>
                <a:gd name="connsiteY5" fmla="*/ 152400 h 2403401"/>
                <a:gd name="connsiteX6" fmla="*/ 2362200 w 2819400"/>
                <a:gd name="connsiteY6" fmla="*/ 381000 h 2403401"/>
                <a:gd name="connsiteX7" fmla="*/ 2514600 w 2819400"/>
                <a:gd name="connsiteY7" fmla="*/ 838200 h 2403401"/>
                <a:gd name="connsiteX8" fmla="*/ 2552700 w 2819400"/>
                <a:gd name="connsiteY8" fmla="*/ 1066800 h 2403401"/>
                <a:gd name="connsiteX9" fmla="*/ 2705100 w 2819400"/>
                <a:gd name="connsiteY9" fmla="*/ 1143000 h 2403401"/>
                <a:gd name="connsiteX10" fmla="*/ 2819400 w 2819400"/>
                <a:gd name="connsiteY10" fmla="*/ 1181100 h 2403401"/>
                <a:gd name="connsiteX11" fmla="*/ 2743200 w 2819400"/>
                <a:gd name="connsiteY11" fmla="*/ 1333500 h 2403401"/>
                <a:gd name="connsiteX12" fmla="*/ 2209800 w 2819400"/>
                <a:gd name="connsiteY12" fmla="*/ 1790700 h 2403401"/>
                <a:gd name="connsiteX13" fmla="*/ 2057400 w 2819400"/>
                <a:gd name="connsiteY13" fmla="*/ 1790700 h 2403401"/>
                <a:gd name="connsiteX14" fmla="*/ 1524000 w 2819400"/>
                <a:gd name="connsiteY14" fmla="*/ 2057400 h 2403401"/>
                <a:gd name="connsiteX15" fmla="*/ 1104900 w 2819400"/>
                <a:gd name="connsiteY15" fmla="*/ 2400300 h 2403401"/>
                <a:gd name="connsiteX16" fmla="*/ 1028700 w 2819400"/>
                <a:gd name="connsiteY16" fmla="*/ 2400300 h 240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19400" h="2403401">
                  <a:moveTo>
                    <a:pt x="0" y="495300"/>
                  </a:moveTo>
                  <a:lnTo>
                    <a:pt x="647700" y="0"/>
                  </a:lnTo>
                  <a:lnTo>
                    <a:pt x="990600" y="495300"/>
                  </a:lnTo>
                  <a:cubicBezTo>
                    <a:pt x="1242060" y="830580"/>
                    <a:pt x="1092200" y="800100"/>
                    <a:pt x="1333500" y="800100"/>
                  </a:cubicBezTo>
                  <a:lnTo>
                    <a:pt x="1866900" y="266700"/>
                  </a:lnTo>
                  <a:lnTo>
                    <a:pt x="2209800" y="152400"/>
                  </a:lnTo>
                  <a:lnTo>
                    <a:pt x="2362200" y="381000"/>
                  </a:lnTo>
                  <a:cubicBezTo>
                    <a:pt x="2437677" y="582273"/>
                    <a:pt x="2477790" y="654151"/>
                    <a:pt x="2514600" y="838200"/>
                  </a:cubicBezTo>
                  <a:cubicBezTo>
                    <a:pt x="2529750" y="913951"/>
                    <a:pt x="2511757" y="1001291"/>
                    <a:pt x="2552700" y="1066800"/>
                  </a:cubicBezTo>
                  <a:cubicBezTo>
                    <a:pt x="2582802" y="1114963"/>
                    <a:pt x="2652896" y="1120627"/>
                    <a:pt x="2705100" y="1143000"/>
                  </a:cubicBezTo>
                  <a:cubicBezTo>
                    <a:pt x="2742014" y="1158820"/>
                    <a:pt x="2819400" y="1181100"/>
                    <a:pt x="2819400" y="1181100"/>
                  </a:cubicBezTo>
                  <a:lnTo>
                    <a:pt x="2743200" y="1333500"/>
                  </a:lnTo>
                  <a:cubicBezTo>
                    <a:pt x="2625547" y="1451153"/>
                    <a:pt x="2444477" y="1757175"/>
                    <a:pt x="2209800" y="1790700"/>
                  </a:cubicBezTo>
                  <a:cubicBezTo>
                    <a:pt x="2159511" y="1797884"/>
                    <a:pt x="2108200" y="1790700"/>
                    <a:pt x="2057400" y="1790700"/>
                  </a:cubicBezTo>
                  <a:lnTo>
                    <a:pt x="1524000" y="2057400"/>
                  </a:lnTo>
                  <a:cubicBezTo>
                    <a:pt x="1317347" y="2298495"/>
                    <a:pt x="1365297" y="2325901"/>
                    <a:pt x="1104900" y="2400300"/>
                  </a:cubicBezTo>
                  <a:cubicBezTo>
                    <a:pt x="1080477" y="2407278"/>
                    <a:pt x="1054100" y="2400300"/>
                    <a:pt x="1028700" y="2400300"/>
                  </a:cubicBezTo>
                </a:path>
              </a:pathLst>
            </a:custGeom>
            <a:ln>
              <a:solidFill>
                <a:srgbClr val="0D10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: Shape 43"/>
            <p:cNvSpPr/>
            <p:nvPr/>
          </p:nvSpPr>
          <p:spPr>
            <a:xfrm>
              <a:off x="8165413" y="4797009"/>
              <a:ext cx="3124200" cy="2209800"/>
            </a:xfrm>
            <a:custGeom>
              <a:avLst/>
              <a:gdLst>
                <a:gd name="connsiteX0" fmla="*/ 0 w 3124200"/>
                <a:gd name="connsiteY0" fmla="*/ 2209800 h 2209800"/>
                <a:gd name="connsiteX1" fmla="*/ 0 w 3124200"/>
                <a:gd name="connsiteY1" fmla="*/ 2209800 h 2209800"/>
                <a:gd name="connsiteX2" fmla="*/ 609600 w 3124200"/>
                <a:gd name="connsiteY2" fmla="*/ 1562100 h 2209800"/>
                <a:gd name="connsiteX3" fmla="*/ 762000 w 3124200"/>
                <a:gd name="connsiteY3" fmla="*/ 1219200 h 2209800"/>
                <a:gd name="connsiteX4" fmla="*/ 876300 w 3124200"/>
                <a:gd name="connsiteY4" fmla="*/ 990600 h 2209800"/>
                <a:gd name="connsiteX5" fmla="*/ 1104900 w 3124200"/>
                <a:gd name="connsiteY5" fmla="*/ 838200 h 2209800"/>
                <a:gd name="connsiteX6" fmla="*/ 1219200 w 3124200"/>
                <a:gd name="connsiteY6" fmla="*/ 762000 h 2209800"/>
                <a:gd name="connsiteX7" fmla="*/ 1219200 w 3124200"/>
                <a:gd name="connsiteY7" fmla="*/ 723900 h 2209800"/>
                <a:gd name="connsiteX8" fmla="*/ 1524000 w 3124200"/>
                <a:gd name="connsiteY8" fmla="*/ 914400 h 2209800"/>
                <a:gd name="connsiteX9" fmla="*/ 1638300 w 3124200"/>
                <a:gd name="connsiteY9" fmla="*/ 1028700 h 2209800"/>
                <a:gd name="connsiteX10" fmla="*/ 1752600 w 3124200"/>
                <a:gd name="connsiteY10" fmla="*/ 1143000 h 2209800"/>
                <a:gd name="connsiteX11" fmla="*/ 1790700 w 3124200"/>
                <a:gd name="connsiteY11" fmla="*/ 1143000 h 2209800"/>
                <a:gd name="connsiteX12" fmla="*/ 2362200 w 3124200"/>
                <a:gd name="connsiteY12" fmla="*/ 914400 h 2209800"/>
                <a:gd name="connsiteX13" fmla="*/ 2590800 w 3124200"/>
                <a:gd name="connsiteY13" fmla="*/ 609600 h 2209800"/>
                <a:gd name="connsiteX14" fmla="*/ 2667000 w 3124200"/>
                <a:gd name="connsiteY14" fmla="*/ 419100 h 2209800"/>
                <a:gd name="connsiteX15" fmla="*/ 2857500 w 3124200"/>
                <a:gd name="connsiteY15" fmla="*/ 114300 h 2209800"/>
                <a:gd name="connsiteX16" fmla="*/ 3124200 w 3124200"/>
                <a:gd name="connsiteY16" fmla="*/ 0 h 220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200" h="2209800">
                  <a:moveTo>
                    <a:pt x="0" y="2209800"/>
                  </a:moveTo>
                  <a:lnTo>
                    <a:pt x="0" y="2209800"/>
                  </a:lnTo>
                  <a:lnTo>
                    <a:pt x="609600" y="1562100"/>
                  </a:lnTo>
                  <a:cubicBezTo>
                    <a:pt x="660400" y="1447800"/>
                    <a:pt x="713892" y="1334659"/>
                    <a:pt x="762000" y="1219200"/>
                  </a:cubicBezTo>
                  <a:cubicBezTo>
                    <a:pt x="819278" y="1081733"/>
                    <a:pt x="772467" y="1115200"/>
                    <a:pt x="876300" y="990600"/>
                  </a:cubicBezTo>
                  <a:cubicBezTo>
                    <a:pt x="1031068" y="804879"/>
                    <a:pt x="930487" y="925406"/>
                    <a:pt x="1104900" y="838200"/>
                  </a:cubicBezTo>
                  <a:cubicBezTo>
                    <a:pt x="1145856" y="817722"/>
                    <a:pt x="1219200" y="762000"/>
                    <a:pt x="1219200" y="762000"/>
                  </a:cubicBezTo>
                  <a:lnTo>
                    <a:pt x="1219200" y="723900"/>
                  </a:lnTo>
                  <a:cubicBezTo>
                    <a:pt x="1320800" y="787400"/>
                    <a:pt x="1427104" y="843930"/>
                    <a:pt x="1524000" y="914400"/>
                  </a:cubicBezTo>
                  <a:cubicBezTo>
                    <a:pt x="1567576" y="946092"/>
                    <a:pt x="1596907" y="994206"/>
                    <a:pt x="1638300" y="1028700"/>
                  </a:cubicBezTo>
                  <a:cubicBezTo>
                    <a:pt x="1763167" y="1132756"/>
                    <a:pt x="1752600" y="1053338"/>
                    <a:pt x="1752600" y="1143000"/>
                  </a:cubicBezTo>
                  <a:lnTo>
                    <a:pt x="1790700" y="1143000"/>
                  </a:lnTo>
                  <a:lnTo>
                    <a:pt x="2362200" y="914400"/>
                  </a:lnTo>
                  <a:cubicBezTo>
                    <a:pt x="2438400" y="812800"/>
                    <a:pt x="2524240" y="717761"/>
                    <a:pt x="2590800" y="609600"/>
                  </a:cubicBezTo>
                  <a:cubicBezTo>
                    <a:pt x="2626644" y="551354"/>
                    <a:pt x="2667000" y="419100"/>
                    <a:pt x="2667000" y="419100"/>
                  </a:cubicBezTo>
                  <a:lnTo>
                    <a:pt x="2857500" y="114300"/>
                  </a:lnTo>
                  <a:lnTo>
                    <a:pt x="3124200" y="0"/>
                  </a:lnTo>
                </a:path>
              </a:pathLst>
            </a:custGeom>
            <a:noFill/>
            <a:ln>
              <a:solidFill>
                <a:srgbClr val="0D10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/>
            <p:cNvSpPr/>
            <p:nvPr/>
          </p:nvSpPr>
          <p:spPr>
            <a:xfrm>
              <a:off x="1371600" y="1137995"/>
              <a:ext cx="1752600" cy="1494006"/>
            </a:xfrm>
            <a:custGeom>
              <a:avLst/>
              <a:gdLst>
                <a:gd name="connsiteX0" fmla="*/ 0 w 2819400"/>
                <a:gd name="connsiteY0" fmla="*/ 495300 h 2403401"/>
                <a:gd name="connsiteX1" fmla="*/ 647700 w 2819400"/>
                <a:gd name="connsiteY1" fmla="*/ 0 h 2403401"/>
                <a:gd name="connsiteX2" fmla="*/ 990600 w 2819400"/>
                <a:gd name="connsiteY2" fmla="*/ 495300 h 2403401"/>
                <a:gd name="connsiteX3" fmla="*/ 1333500 w 2819400"/>
                <a:gd name="connsiteY3" fmla="*/ 800100 h 2403401"/>
                <a:gd name="connsiteX4" fmla="*/ 1866900 w 2819400"/>
                <a:gd name="connsiteY4" fmla="*/ 266700 h 2403401"/>
                <a:gd name="connsiteX5" fmla="*/ 2209800 w 2819400"/>
                <a:gd name="connsiteY5" fmla="*/ 152400 h 2403401"/>
                <a:gd name="connsiteX6" fmla="*/ 2362200 w 2819400"/>
                <a:gd name="connsiteY6" fmla="*/ 381000 h 2403401"/>
                <a:gd name="connsiteX7" fmla="*/ 2514600 w 2819400"/>
                <a:gd name="connsiteY7" fmla="*/ 838200 h 2403401"/>
                <a:gd name="connsiteX8" fmla="*/ 2552700 w 2819400"/>
                <a:gd name="connsiteY8" fmla="*/ 1066800 h 2403401"/>
                <a:gd name="connsiteX9" fmla="*/ 2705100 w 2819400"/>
                <a:gd name="connsiteY9" fmla="*/ 1143000 h 2403401"/>
                <a:gd name="connsiteX10" fmla="*/ 2819400 w 2819400"/>
                <a:gd name="connsiteY10" fmla="*/ 1181100 h 2403401"/>
                <a:gd name="connsiteX11" fmla="*/ 2743200 w 2819400"/>
                <a:gd name="connsiteY11" fmla="*/ 1333500 h 2403401"/>
                <a:gd name="connsiteX12" fmla="*/ 2209800 w 2819400"/>
                <a:gd name="connsiteY12" fmla="*/ 1790700 h 2403401"/>
                <a:gd name="connsiteX13" fmla="*/ 2057400 w 2819400"/>
                <a:gd name="connsiteY13" fmla="*/ 1790700 h 2403401"/>
                <a:gd name="connsiteX14" fmla="*/ 1524000 w 2819400"/>
                <a:gd name="connsiteY14" fmla="*/ 2057400 h 2403401"/>
                <a:gd name="connsiteX15" fmla="*/ 1104900 w 2819400"/>
                <a:gd name="connsiteY15" fmla="*/ 2400300 h 2403401"/>
                <a:gd name="connsiteX16" fmla="*/ 1028700 w 2819400"/>
                <a:gd name="connsiteY16" fmla="*/ 2400300 h 240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19400" h="2403401">
                  <a:moveTo>
                    <a:pt x="0" y="495300"/>
                  </a:moveTo>
                  <a:lnTo>
                    <a:pt x="647700" y="0"/>
                  </a:lnTo>
                  <a:lnTo>
                    <a:pt x="990600" y="495300"/>
                  </a:lnTo>
                  <a:cubicBezTo>
                    <a:pt x="1242060" y="830580"/>
                    <a:pt x="1092200" y="800100"/>
                    <a:pt x="1333500" y="800100"/>
                  </a:cubicBezTo>
                  <a:lnTo>
                    <a:pt x="1866900" y="266700"/>
                  </a:lnTo>
                  <a:lnTo>
                    <a:pt x="2209800" y="152400"/>
                  </a:lnTo>
                  <a:lnTo>
                    <a:pt x="2362200" y="381000"/>
                  </a:lnTo>
                  <a:cubicBezTo>
                    <a:pt x="2437677" y="582273"/>
                    <a:pt x="2477790" y="654151"/>
                    <a:pt x="2514600" y="838200"/>
                  </a:cubicBezTo>
                  <a:cubicBezTo>
                    <a:pt x="2529750" y="913951"/>
                    <a:pt x="2511757" y="1001291"/>
                    <a:pt x="2552700" y="1066800"/>
                  </a:cubicBezTo>
                  <a:cubicBezTo>
                    <a:pt x="2582802" y="1114963"/>
                    <a:pt x="2652896" y="1120627"/>
                    <a:pt x="2705100" y="1143000"/>
                  </a:cubicBezTo>
                  <a:cubicBezTo>
                    <a:pt x="2742014" y="1158820"/>
                    <a:pt x="2819400" y="1181100"/>
                    <a:pt x="2819400" y="1181100"/>
                  </a:cubicBezTo>
                  <a:lnTo>
                    <a:pt x="2743200" y="1333500"/>
                  </a:lnTo>
                  <a:cubicBezTo>
                    <a:pt x="2625547" y="1451153"/>
                    <a:pt x="2444477" y="1757175"/>
                    <a:pt x="2209800" y="1790700"/>
                  </a:cubicBezTo>
                  <a:cubicBezTo>
                    <a:pt x="2159511" y="1797884"/>
                    <a:pt x="2108200" y="1790700"/>
                    <a:pt x="2057400" y="1790700"/>
                  </a:cubicBezTo>
                  <a:lnTo>
                    <a:pt x="1524000" y="2057400"/>
                  </a:lnTo>
                  <a:cubicBezTo>
                    <a:pt x="1317347" y="2298495"/>
                    <a:pt x="1365297" y="2325901"/>
                    <a:pt x="1104900" y="2400300"/>
                  </a:cubicBezTo>
                  <a:cubicBezTo>
                    <a:pt x="1080477" y="2407278"/>
                    <a:pt x="1054100" y="2400300"/>
                    <a:pt x="1028700" y="2400300"/>
                  </a:cubicBezTo>
                </a:path>
              </a:pathLst>
            </a:custGeom>
            <a:ln>
              <a:solidFill>
                <a:srgbClr val="0D10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3"/>
          <p:cNvGrpSpPr/>
          <p:nvPr/>
        </p:nvGrpSpPr>
        <p:grpSpPr>
          <a:xfrm>
            <a:off x="1181100" y="3177901"/>
            <a:ext cx="21640800" cy="6080399"/>
            <a:chOff x="1181100" y="3177901"/>
            <a:chExt cx="21640800" cy="6080399"/>
          </a:xfrm>
        </p:grpSpPr>
        <p:sp>
          <p:nvSpPr>
            <p:cNvPr id="41" name="Freeform: Shape 40"/>
            <p:cNvSpPr/>
            <p:nvPr/>
          </p:nvSpPr>
          <p:spPr>
            <a:xfrm>
              <a:off x="20269200" y="5486400"/>
              <a:ext cx="2552700" cy="3657600"/>
            </a:xfrm>
            <a:custGeom>
              <a:avLst/>
              <a:gdLst>
                <a:gd name="connsiteX0" fmla="*/ 457200 w 2552700"/>
                <a:gd name="connsiteY0" fmla="*/ 0 h 3657600"/>
                <a:gd name="connsiteX1" fmla="*/ 495300 w 2552700"/>
                <a:gd name="connsiteY1" fmla="*/ 38100 h 3657600"/>
                <a:gd name="connsiteX2" fmla="*/ 914400 w 2552700"/>
                <a:gd name="connsiteY2" fmla="*/ 266700 h 3657600"/>
                <a:gd name="connsiteX3" fmla="*/ 1333500 w 2552700"/>
                <a:gd name="connsiteY3" fmla="*/ 457200 h 3657600"/>
                <a:gd name="connsiteX4" fmla="*/ 1524000 w 2552700"/>
                <a:gd name="connsiteY4" fmla="*/ 533400 h 3657600"/>
                <a:gd name="connsiteX5" fmla="*/ 2552700 w 2552700"/>
                <a:gd name="connsiteY5" fmla="*/ 1143000 h 3657600"/>
                <a:gd name="connsiteX6" fmla="*/ 2438400 w 2552700"/>
                <a:gd name="connsiteY6" fmla="*/ 1447800 h 3657600"/>
                <a:gd name="connsiteX7" fmla="*/ 2247900 w 2552700"/>
                <a:gd name="connsiteY7" fmla="*/ 1676400 h 3657600"/>
                <a:gd name="connsiteX8" fmla="*/ 2171700 w 2552700"/>
                <a:gd name="connsiteY8" fmla="*/ 1790700 h 3657600"/>
                <a:gd name="connsiteX9" fmla="*/ 1866900 w 2552700"/>
                <a:gd name="connsiteY9" fmla="*/ 2095500 h 3657600"/>
                <a:gd name="connsiteX10" fmla="*/ 1866900 w 2552700"/>
                <a:gd name="connsiteY10" fmla="*/ 2095500 h 3657600"/>
                <a:gd name="connsiteX11" fmla="*/ 1524000 w 2552700"/>
                <a:gd name="connsiteY11" fmla="*/ 2324100 h 3657600"/>
                <a:gd name="connsiteX12" fmla="*/ 1219200 w 2552700"/>
                <a:gd name="connsiteY12" fmla="*/ 2057400 h 3657600"/>
                <a:gd name="connsiteX13" fmla="*/ 876300 w 2552700"/>
                <a:gd name="connsiteY13" fmla="*/ 1714500 h 3657600"/>
                <a:gd name="connsiteX14" fmla="*/ 952500 w 2552700"/>
                <a:gd name="connsiteY14" fmla="*/ 1714500 h 3657600"/>
                <a:gd name="connsiteX15" fmla="*/ 647700 w 2552700"/>
                <a:gd name="connsiteY15" fmla="*/ 1600200 h 3657600"/>
                <a:gd name="connsiteX16" fmla="*/ 533400 w 2552700"/>
                <a:gd name="connsiteY16" fmla="*/ 1638300 h 3657600"/>
                <a:gd name="connsiteX17" fmla="*/ 342900 w 2552700"/>
                <a:gd name="connsiteY17" fmla="*/ 1752600 h 3657600"/>
                <a:gd name="connsiteX18" fmla="*/ 0 w 2552700"/>
                <a:gd name="connsiteY18" fmla="*/ 2057400 h 3657600"/>
                <a:gd name="connsiteX19" fmla="*/ 38100 w 2552700"/>
                <a:gd name="connsiteY19" fmla="*/ 2324100 h 3657600"/>
                <a:gd name="connsiteX20" fmla="*/ 533400 w 2552700"/>
                <a:gd name="connsiteY20" fmla="*/ 2590800 h 3657600"/>
                <a:gd name="connsiteX21" fmla="*/ 800100 w 2552700"/>
                <a:gd name="connsiteY21" fmla="*/ 2933700 h 3657600"/>
                <a:gd name="connsiteX22" fmla="*/ 876300 w 2552700"/>
                <a:gd name="connsiteY22" fmla="*/ 3314700 h 3657600"/>
                <a:gd name="connsiteX23" fmla="*/ 800100 w 2552700"/>
                <a:gd name="connsiteY23" fmla="*/ 3657600 h 365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52700" h="3657600">
                  <a:moveTo>
                    <a:pt x="457200" y="0"/>
                  </a:moveTo>
                  <a:lnTo>
                    <a:pt x="495300" y="38100"/>
                  </a:lnTo>
                  <a:lnTo>
                    <a:pt x="914400" y="266700"/>
                  </a:lnTo>
                  <a:lnTo>
                    <a:pt x="1333500" y="457200"/>
                  </a:lnTo>
                  <a:cubicBezTo>
                    <a:pt x="1396157" y="484613"/>
                    <a:pt x="1524000" y="533400"/>
                    <a:pt x="1524000" y="533400"/>
                  </a:cubicBezTo>
                  <a:lnTo>
                    <a:pt x="2552700" y="1143000"/>
                  </a:lnTo>
                  <a:cubicBezTo>
                    <a:pt x="2514600" y="1244600"/>
                    <a:pt x="2483301" y="1349017"/>
                    <a:pt x="2438400" y="1447800"/>
                  </a:cubicBezTo>
                  <a:cubicBezTo>
                    <a:pt x="2381643" y="1572665"/>
                    <a:pt x="2336531" y="1570043"/>
                    <a:pt x="2247900" y="1676400"/>
                  </a:cubicBezTo>
                  <a:cubicBezTo>
                    <a:pt x="2218586" y="1711577"/>
                    <a:pt x="2202122" y="1756476"/>
                    <a:pt x="2171700" y="1790700"/>
                  </a:cubicBezTo>
                  <a:lnTo>
                    <a:pt x="1866900" y="2095500"/>
                  </a:lnTo>
                  <a:lnTo>
                    <a:pt x="1866900" y="2095500"/>
                  </a:lnTo>
                  <a:lnTo>
                    <a:pt x="1524000" y="2324100"/>
                  </a:lnTo>
                  <a:lnTo>
                    <a:pt x="1219200" y="2057400"/>
                  </a:lnTo>
                  <a:lnTo>
                    <a:pt x="876300" y="1714500"/>
                  </a:lnTo>
                  <a:lnTo>
                    <a:pt x="952500" y="1714500"/>
                  </a:lnTo>
                  <a:cubicBezTo>
                    <a:pt x="850900" y="1676400"/>
                    <a:pt x="754459" y="1619611"/>
                    <a:pt x="647700" y="1600200"/>
                  </a:cubicBezTo>
                  <a:cubicBezTo>
                    <a:pt x="608187" y="1593016"/>
                    <a:pt x="569321" y="1620339"/>
                    <a:pt x="533400" y="1638300"/>
                  </a:cubicBezTo>
                  <a:cubicBezTo>
                    <a:pt x="467165" y="1671418"/>
                    <a:pt x="400214" y="1705707"/>
                    <a:pt x="342900" y="1752600"/>
                  </a:cubicBezTo>
                  <a:cubicBezTo>
                    <a:pt x="-231253" y="2222362"/>
                    <a:pt x="337038" y="1832708"/>
                    <a:pt x="0" y="2057400"/>
                  </a:cubicBezTo>
                  <a:cubicBezTo>
                    <a:pt x="40188" y="2298527"/>
                    <a:pt x="38100" y="2208749"/>
                    <a:pt x="38100" y="2324100"/>
                  </a:cubicBezTo>
                  <a:lnTo>
                    <a:pt x="533400" y="2590800"/>
                  </a:lnTo>
                  <a:lnTo>
                    <a:pt x="800100" y="2933700"/>
                  </a:lnTo>
                  <a:cubicBezTo>
                    <a:pt x="879055" y="3288998"/>
                    <a:pt x="876300" y="3159512"/>
                    <a:pt x="876300" y="3314700"/>
                  </a:cubicBezTo>
                  <a:lnTo>
                    <a:pt x="800100" y="3657600"/>
                  </a:lnTo>
                </a:path>
              </a:pathLst>
            </a:custGeom>
            <a:noFill/>
            <a:ln>
              <a:solidFill>
                <a:srgbClr val="0D10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/>
            <p:cNvSpPr/>
            <p:nvPr/>
          </p:nvSpPr>
          <p:spPr>
            <a:xfrm>
              <a:off x="1181100" y="7086600"/>
              <a:ext cx="3657600" cy="2171700"/>
            </a:xfrm>
            <a:custGeom>
              <a:avLst/>
              <a:gdLst>
                <a:gd name="connsiteX0" fmla="*/ 0 w 3657600"/>
                <a:gd name="connsiteY0" fmla="*/ 457200 h 2171700"/>
                <a:gd name="connsiteX1" fmla="*/ 0 w 3657600"/>
                <a:gd name="connsiteY1" fmla="*/ 457200 h 2171700"/>
                <a:gd name="connsiteX2" fmla="*/ 304800 w 3657600"/>
                <a:gd name="connsiteY2" fmla="*/ 304800 h 2171700"/>
                <a:gd name="connsiteX3" fmla="*/ 990600 w 3657600"/>
                <a:gd name="connsiteY3" fmla="*/ 38100 h 2171700"/>
                <a:gd name="connsiteX4" fmla="*/ 1676400 w 3657600"/>
                <a:gd name="connsiteY4" fmla="*/ 0 h 2171700"/>
                <a:gd name="connsiteX5" fmla="*/ 1905000 w 3657600"/>
                <a:gd name="connsiteY5" fmla="*/ 685800 h 2171700"/>
                <a:gd name="connsiteX6" fmla="*/ 1981200 w 3657600"/>
                <a:gd name="connsiteY6" fmla="*/ 1219200 h 2171700"/>
                <a:gd name="connsiteX7" fmla="*/ 2171700 w 3657600"/>
                <a:gd name="connsiteY7" fmla="*/ 1485900 h 2171700"/>
                <a:gd name="connsiteX8" fmla="*/ 2400300 w 3657600"/>
                <a:gd name="connsiteY8" fmla="*/ 1714500 h 2171700"/>
                <a:gd name="connsiteX9" fmla="*/ 2628900 w 3657600"/>
                <a:gd name="connsiteY9" fmla="*/ 2019300 h 2171700"/>
                <a:gd name="connsiteX10" fmla="*/ 2819400 w 3657600"/>
                <a:gd name="connsiteY10" fmla="*/ 2171700 h 2171700"/>
                <a:gd name="connsiteX11" fmla="*/ 3276600 w 3657600"/>
                <a:gd name="connsiteY11" fmla="*/ 1905000 h 2171700"/>
                <a:gd name="connsiteX12" fmla="*/ 3352800 w 3657600"/>
                <a:gd name="connsiteY12" fmla="*/ 1714500 h 2171700"/>
                <a:gd name="connsiteX13" fmla="*/ 3505200 w 3657600"/>
                <a:gd name="connsiteY13" fmla="*/ 1638300 h 2171700"/>
                <a:gd name="connsiteX14" fmla="*/ 3657600 w 3657600"/>
                <a:gd name="connsiteY14" fmla="*/ 156210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57600" h="2171700">
                  <a:moveTo>
                    <a:pt x="0" y="457200"/>
                  </a:moveTo>
                  <a:lnTo>
                    <a:pt x="0" y="457200"/>
                  </a:lnTo>
                  <a:lnTo>
                    <a:pt x="304800" y="304800"/>
                  </a:lnTo>
                  <a:lnTo>
                    <a:pt x="990600" y="38100"/>
                  </a:lnTo>
                  <a:lnTo>
                    <a:pt x="1676400" y="0"/>
                  </a:lnTo>
                  <a:cubicBezTo>
                    <a:pt x="1995916" y="372768"/>
                    <a:pt x="1905000" y="149612"/>
                    <a:pt x="1905000" y="685800"/>
                  </a:cubicBezTo>
                  <a:lnTo>
                    <a:pt x="1981200" y="1219200"/>
                  </a:lnTo>
                  <a:cubicBezTo>
                    <a:pt x="2044700" y="1308100"/>
                    <a:pt x="2101131" y="1402500"/>
                    <a:pt x="2171700" y="1485900"/>
                  </a:cubicBezTo>
                  <a:cubicBezTo>
                    <a:pt x="2241309" y="1568165"/>
                    <a:pt x="2340524" y="1624836"/>
                    <a:pt x="2400300" y="1714500"/>
                  </a:cubicBezTo>
                  <a:cubicBezTo>
                    <a:pt x="2572625" y="1972988"/>
                    <a:pt x="2487942" y="1878342"/>
                    <a:pt x="2628900" y="2019300"/>
                  </a:cubicBezTo>
                  <a:lnTo>
                    <a:pt x="2819400" y="2171700"/>
                  </a:lnTo>
                  <a:cubicBezTo>
                    <a:pt x="3037659" y="2089853"/>
                    <a:pt x="3149307" y="2095939"/>
                    <a:pt x="3276600" y="1905000"/>
                  </a:cubicBezTo>
                  <a:cubicBezTo>
                    <a:pt x="3314537" y="1848095"/>
                    <a:pt x="3308291" y="1766427"/>
                    <a:pt x="3352800" y="1714500"/>
                  </a:cubicBezTo>
                  <a:cubicBezTo>
                    <a:pt x="3389762" y="1671377"/>
                    <a:pt x="3505200" y="1638300"/>
                    <a:pt x="3505200" y="1638300"/>
                  </a:cubicBezTo>
                  <a:lnTo>
                    <a:pt x="3657600" y="1562100"/>
                  </a:lnTo>
                </a:path>
              </a:pathLst>
            </a:custGeom>
            <a:noFill/>
            <a:ln>
              <a:solidFill>
                <a:srgbClr val="0D10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: Shape 45"/>
            <p:cNvSpPr/>
            <p:nvPr/>
          </p:nvSpPr>
          <p:spPr>
            <a:xfrm rot="9739413">
              <a:off x="12815139" y="3177901"/>
              <a:ext cx="1737533" cy="2489600"/>
            </a:xfrm>
            <a:custGeom>
              <a:avLst/>
              <a:gdLst>
                <a:gd name="connsiteX0" fmla="*/ 457200 w 2552700"/>
                <a:gd name="connsiteY0" fmla="*/ 0 h 3657600"/>
                <a:gd name="connsiteX1" fmla="*/ 495300 w 2552700"/>
                <a:gd name="connsiteY1" fmla="*/ 38100 h 3657600"/>
                <a:gd name="connsiteX2" fmla="*/ 914400 w 2552700"/>
                <a:gd name="connsiteY2" fmla="*/ 266700 h 3657600"/>
                <a:gd name="connsiteX3" fmla="*/ 1333500 w 2552700"/>
                <a:gd name="connsiteY3" fmla="*/ 457200 h 3657600"/>
                <a:gd name="connsiteX4" fmla="*/ 1524000 w 2552700"/>
                <a:gd name="connsiteY4" fmla="*/ 533400 h 3657600"/>
                <a:gd name="connsiteX5" fmla="*/ 2552700 w 2552700"/>
                <a:gd name="connsiteY5" fmla="*/ 1143000 h 3657600"/>
                <a:gd name="connsiteX6" fmla="*/ 2438400 w 2552700"/>
                <a:gd name="connsiteY6" fmla="*/ 1447800 h 3657600"/>
                <a:gd name="connsiteX7" fmla="*/ 2247900 w 2552700"/>
                <a:gd name="connsiteY7" fmla="*/ 1676400 h 3657600"/>
                <a:gd name="connsiteX8" fmla="*/ 2171700 w 2552700"/>
                <a:gd name="connsiteY8" fmla="*/ 1790700 h 3657600"/>
                <a:gd name="connsiteX9" fmla="*/ 1866900 w 2552700"/>
                <a:gd name="connsiteY9" fmla="*/ 2095500 h 3657600"/>
                <a:gd name="connsiteX10" fmla="*/ 1866900 w 2552700"/>
                <a:gd name="connsiteY10" fmla="*/ 2095500 h 3657600"/>
                <a:gd name="connsiteX11" fmla="*/ 1524000 w 2552700"/>
                <a:gd name="connsiteY11" fmla="*/ 2324100 h 3657600"/>
                <a:gd name="connsiteX12" fmla="*/ 1219200 w 2552700"/>
                <a:gd name="connsiteY12" fmla="*/ 2057400 h 3657600"/>
                <a:gd name="connsiteX13" fmla="*/ 876300 w 2552700"/>
                <a:gd name="connsiteY13" fmla="*/ 1714500 h 3657600"/>
                <a:gd name="connsiteX14" fmla="*/ 952500 w 2552700"/>
                <a:gd name="connsiteY14" fmla="*/ 1714500 h 3657600"/>
                <a:gd name="connsiteX15" fmla="*/ 647700 w 2552700"/>
                <a:gd name="connsiteY15" fmla="*/ 1600200 h 3657600"/>
                <a:gd name="connsiteX16" fmla="*/ 533400 w 2552700"/>
                <a:gd name="connsiteY16" fmla="*/ 1638300 h 3657600"/>
                <a:gd name="connsiteX17" fmla="*/ 342900 w 2552700"/>
                <a:gd name="connsiteY17" fmla="*/ 1752600 h 3657600"/>
                <a:gd name="connsiteX18" fmla="*/ 0 w 2552700"/>
                <a:gd name="connsiteY18" fmla="*/ 2057400 h 3657600"/>
                <a:gd name="connsiteX19" fmla="*/ 38100 w 2552700"/>
                <a:gd name="connsiteY19" fmla="*/ 2324100 h 3657600"/>
                <a:gd name="connsiteX20" fmla="*/ 533400 w 2552700"/>
                <a:gd name="connsiteY20" fmla="*/ 2590800 h 3657600"/>
                <a:gd name="connsiteX21" fmla="*/ 800100 w 2552700"/>
                <a:gd name="connsiteY21" fmla="*/ 2933700 h 3657600"/>
                <a:gd name="connsiteX22" fmla="*/ 876300 w 2552700"/>
                <a:gd name="connsiteY22" fmla="*/ 3314700 h 3657600"/>
                <a:gd name="connsiteX23" fmla="*/ 800100 w 2552700"/>
                <a:gd name="connsiteY23" fmla="*/ 3657600 h 365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52700" h="3657600">
                  <a:moveTo>
                    <a:pt x="457200" y="0"/>
                  </a:moveTo>
                  <a:lnTo>
                    <a:pt x="495300" y="38100"/>
                  </a:lnTo>
                  <a:lnTo>
                    <a:pt x="914400" y="266700"/>
                  </a:lnTo>
                  <a:lnTo>
                    <a:pt x="1333500" y="457200"/>
                  </a:lnTo>
                  <a:cubicBezTo>
                    <a:pt x="1396157" y="484613"/>
                    <a:pt x="1524000" y="533400"/>
                    <a:pt x="1524000" y="533400"/>
                  </a:cubicBezTo>
                  <a:lnTo>
                    <a:pt x="2552700" y="1143000"/>
                  </a:lnTo>
                  <a:cubicBezTo>
                    <a:pt x="2514600" y="1244600"/>
                    <a:pt x="2483301" y="1349017"/>
                    <a:pt x="2438400" y="1447800"/>
                  </a:cubicBezTo>
                  <a:cubicBezTo>
                    <a:pt x="2381643" y="1572665"/>
                    <a:pt x="2336531" y="1570043"/>
                    <a:pt x="2247900" y="1676400"/>
                  </a:cubicBezTo>
                  <a:cubicBezTo>
                    <a:pt x="2218586" y="1711577"/>
                    <a:pt x="2202122" y="1756476"/>
                    <a:pt x="2171700" y="1790700"/>
                  </a:cubicBezTo>
                  <a:lnTo>
                    <a:pt x="1866900" y="2095500"/>
                  </a:lnTo>
                  <a:lnTo>
                    <a:pt x="1866900" y="2095500"/>
                  </a:lnTo>
                  <a:lnTo>
                    <a:pt x="1524000" y="2324100"/>
                  </a:lnTo>
                  <a:lnTo>
                    <a:pt x="1219200" y="2057400"/>
                  </a:lnTo>
                  <a:lnTo>
                    <a:pt x="876300" y="1714500"/>
                  </a:lnTo>
                  <a:lnTo>
                    <a:pt x="952500" y="1714500"/>
                  </a:lnTo>
                  <a:cubicBezTo>
                    <a:pt x="850900" y="1676400"/>
                    <a:pt x="754459" y="1619611"/>
                    <a:pt x="647700" y="1600200"/>
                  </a:cubicBezTo>
                  <a:cubicBezTo>
                    <a:pt x="608187" y="1593016"/>
                    <a:pt x="569321" y="1620339"/>
                    <a:pt x="533400" y="1638300"/>
                  </a:cubicBezTo>
                  <a:cubicBezTo>
                    <a:pt x="467165" y="1671418"/>
                    <a:pt x="400214" y="1705707"/>
                    <a:pt x="342900" y="1752600"/>
                  </a:cubicBezTo>
                  <a:cubicBezTo>
                    <a:pt x="-231253" y="2222362"/>
                    <a:pt x="337038" y="1832708"/>
                    <a:pt x="0" y="2057400"/>
                  </a:cubicBezTo>
                  <a:cubicBezTo>
                    <a:pt x="40188" y="2298527"/>
                    <a:pt x="38100" y="2208749"/>
                    <a:pt x="38100" y="2324100"/>
                  </a:cubicBezTo>
                  <a:lnTo>
                    <a:pt x="533400" y="2590800"/>
                  </a:lnTo>
                  <a:lnTo>
                    <a:pt x="800100" y="2933700"/>
                  </a:lnTo>
                  <a:cubicBezTo>
                    <a:pt x="879055" y="3288998"/>
                    <a:pt x="876300" y="3159512"/>
                    <a:pt x="876300" y="3314700"/>
                  </a:cubicBezTo>
                  <a:lnTo>
                    <a:pt x="800100" y="3657600"/>
                  </a:lnTo>
                </a:path>
              </a:pathLst>
            </a:custGeom>
            <a:noFill/>
            <a:ln>
              <a:solidFill>
                <a:srgbClr val="0D10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4"/>
          <p:cNvGrpSpPr/>
          <p:nvPr/>
        </p:nvGrpSpPr>
        <p:grpSpPr>
          <a:xfrm>
            <a:off x="5659746" y="535342"/>
            <a:ext cx="16960442" cy="8875358"/>
            <a:chOff x="5659746" y="535342"/>
            <a:chExt cx="16960442" cy="8875358"/>
          </a:xfrm>
        </p:grpSpPr>
        <p:sp>
          <p:nvSpPr>
            <p:cNvPr id="38" name="Freeform: Shape 37"/>
            <p:cNvSpPr/>
            <p:nvPr/>
          </p:nvSpPr>
          <p:spPr>
            <a:xfrm>
              <a:off x="7467600" y="8191500"/>
              <a:ext cx="4191000" cy="1219200"/>
            </a:xfrm>
            <a:custGeom>
              <a:avLst/>
              <a:gdLst>
                <a:gd name="connsiteX0" fmla="*/ 0 w 4191000"/>
                <a:gd name="connsiteY0" fmla="*/ 381000 h 1219200"/>
                <a:gd name="connsiteX1" fmla="*/ 0 w 4191000"/>
                <a:gd name="connsiteY1" fmla="*/ 381000 h 1219200"/>
                <a:gd name="connsiteX2" fmla="*/ 304800 w 4191000"/>
                <a:gd name="connsiteY2" fmla="*/ 723900 h 1219200"/>
                <a:gd name="connsiteX3" fmla="*/ 952500 w 4191000"/>
                <a:gd name="connsiteY3" fmla="*/ 1219200 h 1219200"/>
                <a:gd name="connsiteX4" fmla="*/ 1409700 w 4191000"/>
                <a:gd name="connsiteY4" fmla="*/ 952500 h 1219200"/>
                <a:gd name="connsiteX5" fmla="*/ 1638300 w 4191000"/>
                <a:gd name="connsiteY5" fmla="*/ 533400 h 1219200"/>
                <a:gd name="connsiteX6" fmla="*/ 2019300 w 4191000"/>
                <a:gd name="connsiteY6" fmla="*/ 723900 h 1219200"/>
                <a:gd name="connsiteX7" fmla="*/ 2286000 w 4191000"/>
                <a:gd name="connsiteY7" fmla="*/ 990600 h 1219200"/>
                <a:gd name="connsiteX8" fmla="*/ 2667000 w 4191000"/>
                <a:gd name="connsiteY8" fmla="*/ 952500 h 1219200"/>
                <a:gd name="connsiteX9" fmla="*/ 3124200 w 4191000"/>
                <a:gd name="connsiteY9" fmla="*/ 457200 h 1219200"/>
                <a:gd name="connsiteX10" fmla="*/ 3467100 w 4191000"/>
                <a:gd name="connsiteY10" fmla="*/ 190500 h 1219200"/>
                <a:gd name="connsiteX11" fmla="*/ 4191000 w 4191000"/>
                <a:gd name="connsiteY11" fmla="*/ 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91000" h="1219200">
                  <a:moveTo>
                    <a:pt x="0" y="381000"/>
                  </a:moveTo>
                  <a:lnTo>
                    <a:pt x="0" y="381000"/>
                  </a:lnTo>
                  <a:lnTo>
                    <a:pt x="304800" y="723900"/>
                  </a:lnTo>
                  <a:lnTo>
                    <a:pt x="952500" y="1219200"/>
                  </a:lnTo>
                  <a:cubicBezTo>
                    <a:pt x="1387367" y="982000"/>
                    <a:pt x="1259078" y="1103122"/>
                    <a:pt x="1409700" y="952500"/>
                  </a:cubicBezTo>
                  <a:lnTo>
                    <a:pt x="1638300" y="533400"/>
                  </a:lnTo>
                  <a:lnTo>
                    <a:pt x="2019300" y="723900"/>
                  </a:lnTo>
                  <a:lnTo>
                    <a:pt x="2286000" y="990600"/>
                  </a:lnTo>
                  <a:lnTo>
                    <a:pt x="2667000" y="952500"/>
                  </a:lnTo>
                  <a:lnTo>
                    <a:pt x="3124200" y="457200"/>
                  </a:lnTo>
                  <a:cubicBezTo>
                    <a:pt x="3453082" y="251649"/>
                    <a:pt x="3375419" y="373863"/>
                    <a:pt x="3467100" y="190500"/>
                  </a:cubicBezTo>
                  <a:lnTo>
                    <a:pt x="4191000" y="0"/>
                  </a:lnTo>
                </a:path>
              </a:pathLst>
            </a:custGeom>
            <a:noFill/>
            <a:ln>
              <a:solidFill>
                <a:srgbClr val="0D10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: Shape 46"/>
            <p:cNvSpPr/>
            <p:nvPr/>
          </p:nvSpPr>
          <p:spPr>
            <a:xfrm rot="12157182">
              <a:off x="5659746" y="535342"/>
              <a:ext cx="1386258" cy="980524"/>
            </a:xfrm>
            <a:custGeom>
              <a:avLst/>
              <a:gdLst>
                <a:gd name="connsiteX0" fmla="*/ 0 w 3124200"/>
                <a:gd name="connsiteY0" fmla="*/ 2209800 h 2209800"/>
                <a:gd name="connsiteX1" fmla="*/ 0 w 3124200"/>
                <a:gd name="connsiteY1" fmla="*/ 2209800 h 2209800"/>
                <a:gd name="connsiteX2" fmla="*/ 609600 w 3124200"/>
                <a:gd name="connsiteY2" fmla="*/ 1562100 h 2209800"/>
                <a:gd name="connsiteX3" fmla="*/ 762000 w 3124200"/>
                <a:gd name="connsiteY3" fmla="*/ 1219200 h 2209800"/>
                <a:gd name="connsiteX4" fmla="*/ 876300 w 3124200"/>
                <a:gd name="connsiteY4" fmla="*/ 990600 h 2209800"/>
                <a:gd name="connsiteX5" fmla="*/ 1104900 w 3124200"/>
                <a:gd name="connsiteY5" fmla="*/ 838200 h 2209800"/>
                <a:gd name="connsiteX6" fmla="*/ 1219200 w 3124200"/>
                <a:gd name="connsiteY6" fmla="*/ 762000 h 2209800"/>
                <a:gd name="connsiteX7" fmla="*/ 1219200 w 3124200"/>
                <a:gd name="connsiteY7" fmla="*/ 723900 h 2209800"/>
                <a:gd name="connsiteX8" fmla="*/ 1524000 w 3124200"/>
                <a:gd name="connsiteY8" fmla="*/ 914400 h 2209800"/>
                <a:gd name="connsiteX9" fmla="*/ 1638300 w 3124200"/>
                <a:gd name="connsiteY9" fmla="*/ 1028700 h 2209800"/>
                <a:gd name="connsiteX10" fmla="*/ 1752600 w 3124200"/>
                <a:gd name="connsiteY10" fmla="*/ 1143000 h 2209800"/>
                <a:gd name="connsiteX11" fmla="*/ 1790700 w 3124200"/>
                <a:gd name="connsiteY11" fmla="*/ 1143000 h 2209800"/>
                <a:gd name="connsiteX12" fmla="*/ 2362200 w 3124200"/>
                <a:gd name="connsiteY12" fmla="*/ 914400 h 2209800"/>
                <a:gd name="connsiteX13" fmla="*/ 2590800 w 3124200"/>
                <a:gd name="connsiteY13" fmla="*/ 609600 h 2209800"/>
                <a:gd name="connsiteX14" fmla="*/ 2667000 w 3124200"/>
                <a:gd name="connsiteY14" fmla="*/ 419100 h 2209800"/>
                <a:gd name="connsiteX15" fmla="*/ 2857500 w 3124200"/>
                <a:gd name="connsiteY15" fmla="*/ 114300 h 2209800"/>
                <a:gd name="connsiteX16" fmla="*/ 3124200 w 3124200"/>
                <a:gd name="connsiteY16" fmla="*/ 0 h 220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200" h="2209800">
                  <a:moveTo>
                    <a:pt x="0" y="2209800"/>
                  </a:moveTo>
                  <a:lnTo>
                    <a:pt x="0" y="2209800"/>
                  </a:lnTo>
                  <a:lnTo>
                    <a:pt x="609600" y="1562100"/>
                  </a:lnTo>
                  <a:cubicBezTo>
                    <a:pt x="660400" y="1447800"/>
                    <a:pt x="713892" y="1334659"/>
                    <a:pt x="762000" y="1219200"/>
                  </a:cubicBezTo>
                  <a:cubicBezTo>
                    <a:pt x="819278" y="1081733"/>
                    <a:pt x="772467" y="1115200"/>
                    <a:pt x="876300" y="990600"/>
                  </a:cubicBezTo>
                  <a:cubicBezTo>
                    <a:pt x="1031068" y="804879"/>
                    <a:pt x="930487" y="925406"/>
                    <a:pt x="1104900" y="838200"/>
                  </a:cubicBezTo>
                  <a:cubicBezTo>
                    <a:pt x="1145856" y="817722"/>
                    <a:pt x="1219200" y="762000"/>
                    <a:pt x="1219200" y="762000"/>
                  </a:cubicBezTo>
                  <a:lnTo>
                    <a:pt x="1219200" y="723900"/>
                  </a:lnTo>
                  <a:cubicBezTo>
                    <a:pt x="1320800" y="787400"/>
                    <a:pt x="1427104" y="843930"/>
                    <a:pt x="1524000" y="914400"/>
                  </a:cubicBezTo>
                  <a:cubicBezTo>
                    <a:pt x="1567576" y="946092"/>
                    <a:pt x="1596907" y="994206"/>
                    <a:pt x="1638300" y="1028700"/>
                  </a:cubicBezTo>
                  <a:cubicBezTo>
                    <a:pt x="1763167" y="1132756"/>
                    <a:pt x="1752600" y="1053338"/>
                    <a:pt x="1752600" y="1143000"/>
                  </a:cubicBezTo>
                  <a:lnTo>
                    <a:pt x="1790700" y="1143000"/>
                  </a:lnTo>
                  <a:lnTo>
                    <a:pt x="2362200" y="914400"/>
                  </a:lnTo>
                  <a:cubicBezTo>
                    <a:pt x="2438400" y="812800"/>
                    <a:pt x="2524240" y="717761"/>
                    <a:pt x="2590800" y="609600"/>
                  </a:cubicBezTo>
                  <a:cubicBezTo>
                    <a:pt x="2626644" y="551354"/>
                    <a:pt x="2667000" y="419100"/>
                    <a:pt x="2667000" y="419100"/>
                  </a:cubicBezTo>
                  <a:lnTo>
                    <a:pt x="2857500" y="114300"/>
                  </a:lnTo>
                  <a:lnTo>
                    <a:pt x="3124200" y="0"/>
                  </a:lnTo>
                </a:path>
              </a:pathLst>
            </a:custGeom>
            <a:noFill/>
            <a:ln>
              <a:solidFill>
                <a:srgbClr val="0D10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: Shape 51"/>
            <p:cNvSpPr/>
            <p:nvPr/>
          </p:nvSpPr>
          <p:spPr>
            <a:xfrm rot="19743170">
              <a:off x="19726268" y="1235951"/>
              <a:ext cx="2893920" cy="2046919"/>
            </a:xfrm>
            <a:custGeom>
              <a:avLst/>
              <a:gdLst>
                <a:gd name="connsiteX0" fmla="*/ 0 w 3124200"/>
                <a:gd name="connsiteY0" fmla="*/ 2209800 h 2209800"/>
                <a:gd name="connsiteX1" fmla="*/ 0 w 3124200"/>
                <a:gd name="connsiteY1" fmla="*/ 2209800 h 2209800"/>
                <a:gd name="connsiteX2" fmla="*/ 609600 w 3124200"/>
                <a:gd name="connsiteY2" fmla="*/ 1562100 h 2209800"/>
                <a:gd name="connsiteX3" fmla="*/ 762000 w 3124200"/>
                <a:gd name="connsiteY3" fmla="*/ 1219200 h 2209800"/>
                <a:gd name="connsiteX4" fmla="*/ 876300 w 3124200"/>
                <a:gd name="connsiteY4" fmla="*/ 990600 h 2209800"/>
                <a:gd name="connsiteX5" fmla="*/ 1104900 w 3124200"/>
                <a:gd name="connsiteY5" fmla="*/ 838200 h 2209800"/>
                <a:gd name="connsiteX6" fmla="*/ 1219200 w 3124200"/>
                <a:gd name="connsiteY6" fmla="*/ 762000 h 2209800"/>
                <a:gd name="connsiteX7" fmla="*/ 1219200 w 3124200"/>
                <a:gd name="connsiteY7" fmla="*/ 723900 h 2209800"/>
                <a:gd name="connsiteX8" fmla="*/ 1524000 w 3124200"/>
                <a:gd name="connsiteY8" fmla="*/ 914400 h 2209800"/>
                <a:gd name="connsiteX9" fmla="*/ 1638300 w 3124200"/>
                <a:gd name="connsiteY9" fmla="*/ 1028700 h 2209800"/>
                <a:gd name="connsiteX10" fmla="*/ 1752600 w 3124200"/>
                <a:gd name="connsiteY10" fmla="*/ 1143000 h 2209800"/>
                <a:gd name="connsiteX11" fmla="*/ 1790700 w 3124200"/>
                <a:gd name="connsiteY11" fmla="*/ 1143000 h 2209800"/>
                <a:gd name="connsiteX12" fmla="*/ 2362200 w 3124200"/>
                <a:gd name="connsiteY12" fmla="*/ 914400 h 2209800"/>
                <a:gd name="connsiteX13" fmla="*/ 2590800 w 3124200"/>
                <a:gd name="connsiteY13" fmla="*/ 609600 h 2209800"/>
                <a:gd name="connsiteX14" fmla="*/ 2667000 w 3124200"/>
                <a:gd name="connsiteY14" fmla="*/ 419100 h 2209800"/>
                <a:gd name="connsiteX15" fmla="*/ 2857500 w 3124200"/>
                <a:gd name="connsiteY15" fmla="*/ 114300 h 2209800"/>
                <a:gd name="connsiteX16" fmla="*/ 3124200 w 3124200"/>
                <a:gd name="connsiteY16" fmla="*/ 0 h 220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200" h="2209800">
                  <a:moveTo>
                    <a:pt x="0" y="2209800"/>
                  </a:moveTo>
                  <a:lnTo>
                    <a:pt x="0" y="2209800"/>
                  </a:lnTo>
                  <a:lnTo>
                    <a:pt x="609600" y="1562100"/>
                  </a:lnTo>
                  <a:cubicBezTo>
                    <a:pt x="660400" y="1447800"/>
                    <a:pt x="713892" y="1334659"/>
                    <a:pt x="762000" y="1219200"/>
                  </a:cubicBezTo>
                  <a:cubicBezTo>
                    <a:pt x="819278" y="1081733"/>
                    <a:pt x="772467" y="1115200"/>
                    <a:pt x="876300" y="990600"/>
                  </a:cubicBezTo>
                  <a:cubicBezTo>
                    <a:pt x="1031068" y="804879"/>
                    <a:pt x="930487" y="925406"/>
                    <a:pt x="1104900" y="838200"/>
                  </a:cubicBezTo>
                  <a:cubicBezTo>
                    <a:pt x="1145856" y="817722"/>
                    <a:pt x="1219200" y="762000"/>
                    <a:pt x="1219200" y="762000"/>
                  </a:cubicBezTo>
                  <a:lnTo>
                    <a:pt x="1219200" y="723900"/>
                  </a:lnTo>
                  <a:cubicBezTo>
                    <a:pt x="1320800" y="787400"/>
                    <a:pt x="1427104" y="843930"/>
                    <a:pt x="1524000" y="914400"/>
                  </a:cubicBezTo>
                  <a:cubicBezTo>
                    <a:pt x="1567576" y="946092"/>
                    <a:pt x="1596907" y="994206"/>
                    <a:pt x="1638300" y="1028700"/>
                  </a:cubicBezTo>
                  <a:cubicBezTo>
                    <a:pt x="1763167" y="1132756"/>
                    <a:pt x="1752600" y="1053338"/>
                    <a:pt x="1752600" y="1143000"/>
                  </a:cubicBezTo>
                  <a:lnTo>
                    <a:pt x="1790700" y="1143000"/>
                  </a:lnTo>
                  <a:lnTo>
                    <a:pt x="2362200" y="914400"/>
                  </a:lnTo>
                  <a:cubicBezTo>
                    <a:pt x="2438400" y="812800"/>
                    <a:pt x="2524240" y="717761"/>
                    <a:pt x="2590800" y="609600"/>
                  </a:cubicBezTo>
                  <a:cubicBezTo>
                    <a:pt x="2626644" y="551354"/>
                    <a:pt x="2667000" y="419100"/>
                    <a:pt x="2667000" y="419100"/>
                  </a:cubicBezTo>
                  <a:lnTo>
                    <a:pt x="2857500" y="114300"/>
                  </a:lnTo>
                  <a:lnTo>
                    <a:pt x="3124200" y="0"/>
                  </a:lnTo>
                </a:path>
              </a:pathLst>
            </a:custGeom>
            <a:noFill/>
            <a:ln>
              <a:solidFill>
                <a:srgbClr val="0D10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5"/>
          <p:cNvGrpSpPr/>
          <p:nvPr/>
        </p:nvGrpSpPr>
        <p:grpSpPr>
          <a:xfrm>
            <a:off x="7162800" y="2133600"/>
            <a:ext cx="16733372" cy="6390999"/>
            <a:chOff x="7162800" y="2133600"/>
            <a:chExt cx="16733372" cy="6390999"/>
          </a:xfrm>
        </p:grpSpPr>
        <p:sp>
          <p:nvSpPr>
            <p:cNvPr id="37" name="Freeform: Shape 36"/>
            <p:cNvSpPr/>
            <p:nvPr/>
          </p:nvSpPr>
          <p:spPr>
            <a:xfrm>
              <a:off x="7162800" y="2133600"/>
              <a:ext cx="4419600" cy="1028700"/>
            </a:xfrm>
            <a:custGeom>
              <a:avLst/>
              <a:gdLst>
                <a:gd name="connsiteX0" fmla="*/ 0 w 4419600"/>
                <a:gd name="connsiteY0" fmla="*/ 419100 h 1028700"/>
                <a:gd name="connsiteX1" fmla="*/ 0 w 4419600"/>
                <a:gd name="connsiteY1" fmla="*/ 419100 h 1028700"/>
                <a:gd name="connsiteX2" fmla="*/ 1143000 w 4419600"/>
                <a:gd name="connsiteY2" fmla="*/ 342900 h 1028700"/>
                <a:gd name="connsiteX3" fmla="*/ 1447800 w 4419600"/>
                <a:gd name="connsiteY3" fmla="*/ 571500 h 1028700"/>
                <a:gd name="connsiteX4" fmla="*/ 1562100 w 4419600"/>
                <a:gd name="connsiteY4" fmla="*/ 685800 h 1028700"/>
                <a:gd name="connsiteX5" fmla="*/ 1866900 w 4419600"/>
                <a:gd name="connsiteY5" fmla="*/ 1028700 h 1028700"/>
                <a:gd name="connsiteX6" fmla="*/ 2247900 w 4419600"/>
                <a:gd name="connsiteY6" fmla="*/ 952500 h 1028700"/>
                <a:gd name="connsiteX7" fmla="*/ 2667000 w 4419600"/>
                <a:gd name="connsiteY7" fmla="*/ 571500 h 1028700"/>
                <a:gd name="connsiteX8" fmla="*/ 3048000 w 4419600"/>
                <a:gd name="connsiteY8" fmla="*/ 152400 h 1028700"/>
                <a:gd name="connsiteX9" fmla="*/ 3581400 w 4419600"/>
                <a:gd name="connsiteY9" fmla="*/ 0 h 1028700"/>
                <a:gd name="connsiteX10" fmla="*/ 3886200 w 4419600"/>
                <a:gd name="connsiteY10" fmla="*/ 190500 h 1028700"/>
                <a:gd name="connsiteX11" fmla="*/ 4038600 w 4419600"/>
                <a:gd name="connsiteY11" fmla="*/ 304800 h 1028700"/>
                <a:gd name="connsiteX12" fmla="*/ 4419600 w 4419600"/>
                <a:gd name="connsiteY12" fmla="*/ 5715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19600" h="1028700">
                  <a:moveTo>
                    <a:pt x="0" y="419100"/>
                  </a:moveTo>
                  <a:lnTo>
                    <a:pt x="0" y="419100"/>
                  </a:lnTo>
                  <a:lnTo>
                    <a:pt x="1143000" y="342900"/>
                  </a:lnTo>
                  <a:cubicBezTo>
                    <a:pt x="1244600" y="419100"/>
                    <a:pt x="1349507" y="491079"/>
                    <a:pt x="1447800" y="571500"/>
                  </a:cubicBezTo>
                  <a:cubicBezTo>
                    <a:pt x="1489502" y="605620"/>
                    <a:pt x="1562100" y="685800"/>
                    <a:pt x="1562100" y="685800"/>
                  </a:cubicBezTo>
                  <a:lnTo>
                    <a:pt x="1866900" y="1028700"/>
                  </a:lnTo>
                  <a:lnTo>
                    <a:pt x="2247900" y="952500"/>
                  </a:lnTo>
                  <a:lnTo>
                    <a:pt x="2667000" y="571500"/>
                  </a:lnTo>
                  <a:cubicBezTo>
                    <a:pt x="2995665" y="201752"/>
                    <a:pt x="2863663" y="336737"/>
                    <a:pt x="3048000" y="152400"/>
                  </a:cubicBezTo>
                  <a:lnTo>
                    <a:pt x="3581400" y="0"/>
                  </a:lnTo>
                  <a:cubicBezTo>
                    <a:pt x="3683000" y="63500"/>
                    <a:pt x="3786511" y="124041"/>
                    <a:pt x="3886200" y="190500"/>
                  </a:cubicBezTo>
                  <a:cubicBezTo>
                    <a:pt x="3939035" y="225723"/>
                    <a:pt x="4038600" y="304800"/>
                    <a:pt x="4038600" y="304800"/>
                  </a:cubicBezTo>
                  <a:lnTo>
                    <a:pt x="4419600" y="571500"/>
                  </a:lnTo>
                </a:path>
              </a:pathLst>
            </a:custGeom>
            <a:noFill/>
            <a:ln>
              <a:solidFill>
                <a:srgbClr val="0D10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: Shape 50"/>
            <p:cNvSpPr/>
            <p:nvPr/>
          </p:nvSpPr>
          <p:spPr>
            <a:xfrm rot="12157182">
              <a:off x="16623923" y="7544075"/>
              <a:ext cx="1386258" cy="980524"/>
            </a:xfrm>
            <a:custGeom>
              <a:avLst/>
              <a:gdLst>
                <a:gd name="connsiteX0" fmla="*/ 0 w 3124200"/>
                <a:gd name="connsiteY0" fmla="*/ 2209800 h 2209800"/>
                <a:gd name="connsiteX1" fmla="*/ 0 w 3124200"/>
                <a:gd name="connsiteY1" fmla="*/ 2209800 h 2209800"/>
                <a:gd name="connsiteX2" fmla="*/ 609600 w 3124200"/>
                <a:gd name="connsiteY2" fmla="*/ 1562100 h 2209800"/>
                <a:gd name="connsiteX3" fmla="*/ 762000 w 3124200"/>
                <a:gd name="connsiteY3" fmla="*/ 1219200 h 2209800"/>
                <a:gd name="connsiteX4" fmla="*/ 876300 w 3124200"/>
                <a:gd name="connsiteY4" fmla="*/ 990600 h 2209800"/>
                <a:gd name="connsiteX5" fmla="*/ 1104900 w 3124200"/>
                <a:gd name="connsiteY5" fmla="*/ 838200 h 2209800"/>
                <a:gd name="connsiteX6" fmla="*/ 1219200 w 3124200"/>
                <a:gd name="connsiteY6" fmla="*/ 762000 h 2209800"/>
                <a:gd name="connsiteX7" fmla="*/ 1219200 w 3124200"/>
                <a:gd name="connsiteY7" fmla="*/ 723900 h 2209800"/>
                <a:gd name="connsiteX8" fmla="*/ 1524000 w 3124200"/>
                <a:gd name="connsiteY8" fmla="*/ 914400 h 2209800"/>
                <a:gd name="connsiteX9" fmla="*/ 1638300 w 3124200"/>
                <a:gd name="connsiteY9" fmla="*/ 1028700 h 2209800"/>
                <a:gd name="connsiteX10" fmla="*/ 1752600 w 3124200"/>
                <a:gd name="connsiteY10" fmla="*/ 1143000 h 2209800"/>
                <a:gd name="connsiteX11" fmla="*/ 1790700 w 3124200"/>
                <a:gd name="connsiteY11" fmla="*/ 1143000 h 2209800"/>
                <a:gd name="connsiteX12" fmla="*/ 2362200 w 3124200"/>
                <a:gd name="connsiteY12" fmla="*/ 914400 h 2209800"/>
                <a:gd name="connsiteX13" fmla="*/ 2590800 w 3124200"/>
                <a:gd name="connsiteY13" fmla="*/ 609600 h 2209800"/>
                <a:gd name="connsiteX14" fmla="*/ 2667000 w 3124200"/>
                <a:gd name="connsiteY14" fmla="*/ 419100 h 2209800"/>
                <a:gd name="connsiteX15" fmla="*/ 2857500 w 3124200"/>
                <a:gd name="connsiteY15" fmla="*/ 114300 h 2209800"/>
                <a:gd name="connsiteX16" fmla="*/ 3124200 w 3124200"/>
                <a:gd name="connsiteY16" fmla="*/ 0 h 220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200" h="2209800">
                  <a:moveTo>
                    <a:pt x="0" y="2209800"/>
                  </a:moveTo>
                  <a:lnTo>
                    <a:pt x="0" y="2209800"/>
                  </a:lnTo>
                  <a:lnTo>
                    <a:pt x="609600" y="1562100"/>
                  </a:lnTo>
                  <a:cubicBezTo>
                    <a:pt x="660400" y="1447800"/>
                    <a:pt x="713892" y="1334659"/>
                    <a:pt x="762000" y="1219200"/>
                  </a:cubicBezTo>
                  <a:cubicBezTo>
                    <a:pt x="819278" y="1081733"/>
                    <a:pt x="772467" y="1115200"/>
                    <a:pt x="876300" y="990600"/>
                  </a:cubicBezTo>
                  <a:cubicBezTo>
                    <a:pt x="1031068" y="804879"/>
                    <a:pt x="930487" y="925406"/>
                    <a:pt x="1104900" y="838200"/>
                  </a:cubicBezTo>
                  <a:cubicBezTo>
                    <a:pt x="1145856" y="817722"/>
                    <a:pt x="1219200" y="762000"/>
                    <a:pt x="1219200" y="762000"/>
                  </a:cubicBezTo>
                  <a:lnTo>
                    <a:pt x="1219200" y="723900"/>
                  </a:lnTo>
                  <a:cubicBezTo>
                    <a:pt x="1320800" y="787400"/>
                    <a:pt x="1427104" y="843930"/>
                    <a:pt x="1524000" y="914400"/>
                  </a:cubicBezTo>
                  <a:cubicBezTo>
                    <a:pt x="1567576" y="946092"/>
                    <a:pt x="1596907" y="994206"/>
                    <a:pt x="1638300" y="1028700"/>
                  </a:cubicBezTo>
                  <a:cubicBezTo>
                    <a:pt x="1763167" y="1132756"/>
                    <a:pt x="1752600" y="1053338"/>
                    <a:pt x="1752600" y="1143000"/>
                  </a:cubicBezTo>
                  <a:lnTo>
                    <a:pt x="1790700" y="1143000"/>
                  </a:lnTo>
                  <a:lnTo>
                    <a:pt x="2362200" y="914400"/>
                  </a:lnTo>
                  <a:cubicBezTo>
                    <a:pt x="2438400" y="812800"/>
                    <a:pt x="2524240" y="717761"/>
                    <a:pt x="2590800" y="609600"/>
                  </a:cubicBezTo>
                  <a:cubicBezTo>
                    <a:pt x="2626644" y="551354"/>
                    <a:pt x="2667000" y="419100"/>
                    <a:pt x="2667000" y="419100"/>
                  </a:cubicBezTo>
                  <a:lnTo>
                    <a:pt x="2857500" y="114300"/>
                  </a:lnTo>
                  <a:lnTo>
                    <a:pt x="3124200" y="0"/>
                  </a:lnTo>
                </a:path>
              </a:pathLst>
            </a:custGeom>
            <a:noFill/>
            <a:ln>
              <a:solidFill>
                <a:srgbClr val="0D10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: Shape 54"/>
            <p:cNvSpPr/>
            <p:nvPr/>
          </p:nvSpPr>
          <p:spPr>
            <a:xfrm rot="13441841">
              <a:off x="19476572" y="2188284"/>
              <a:ext cx="4419600" cy="1028700"/>
            </a:xfrm>
            <a:custGeom>
              <a:avLst/>
              <a:gdLst>
                <a:gd name="connsiteX0" fmla="*/ 0 w 4419600"/>
                <a:gd name="connsiteY0" fmla="*/ 419100 h 1028700"/>
                <a:gd name="connsiteX1" fmla="*/ 0 w 4419600"/>
                <a:gd name="connsiteY1" fmla="*/ 419100 h 1028700"/>
                <a:gd name="connsiteX2" fmla="*/ 1143000 w 4419600"/>
                <a:gd name="connsiteY2" fmla="*/ 342900 h 1028700"/>
                <a:gd name="connsiteX3" fmla="*/ 1447800 w 4419600"/>
                <a:gd name="connsiteY3" fmla="*/ 571500 h 1028700"/>
                <a:gd name="connsiteX4" fmla="*/ 1562100 w 4419600"/>
                <a:gd name="connsiteY4" fmla="*/ 685800 h 1028700"/>
                <a:gd name="connsiteX5" fmla="*/ 1866900 w 4419600"/>
                <a:gd name="connsiteY5" fmla="*/ 1028700 h 1028700"/>
                <a:gd name="connsiteX6" fmla="*/ 2247900 w 4419600"/>
                <a:gd name="connsiteY6" fmla="*/ 952500 h 1028700"/>
                <a:gd name="connsiteX7" fmla="*/ 2667000 w 4419600"/>
                <a:gd name="connsiteY7" fmla="*/ 571500 h 1028700"/>
                <a:gd name="connsiteX8" fmla="*/ 3048000 w 4419600"/>
                <a:gd name="connsiteY8" fmla="*/ 152400 h 1028700"/>
                <a:gd name="connsiteX9" fmla="*/ 3581400 w 4419600"/>
                <a:gd name="connsiteY9" fmla="*/ 0 h 1028700"/>
                <a:gd name="connsiteX10" fmla="*/ 3886200 w 4419600"/>
                <a:gd name="connsiteY10" fmla="*/ 190500 h 1028700"/>
                <a:gd name="connsiteX11" fmla="*/ 4038600 w 4419600"/>
                <a:gd name="connsiteY11" fmla="*/ 304800 h 1028700"/>
                <a:gd name="connsiteX12" fmla="*/ 4419600 w 4419600"/>
                <a:gd name="connsiteY12" fmla="*/ 5715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19600" h="1028700">
                  <a:moveTo>
                    <a:pt x="0" y="419100"/>
                  </a:moveTo>
                  <a:lnTo>
                    <a:pt x="0" y="419100"/>
                  </a:lnTo>
                  <a:lnTo>
                    <a:pt x="1143000" y="342900"/>
                  </a:lnTo>
                  <a:cubicBezTo>
                    <a:pt x="1244600" y="419100"/>
                    <a:pt x="1349507" y="491079"/>
                    <a:pt x="1447800" y="571500"/>
                  </a:cubicBezTo>
                  <a:cubicBezTo>
                    <a:pt x="1489502" y="605620"/>
                    <a:pt x="1562100" y="685800"/>
                    <a:pt x="1562100" y="685800"/>
                  </a:cubicBezTo>
                  <a:lnTo>
                    <a:pt x="1866900" y="1028700"/>
                  </a:lnTo>
                  <a:lnTo>
                    <a:pt x="2247900" y="952500"/>
                  </a:lnTo>
                  <a:lnTo>
                    <a:pt x="2667000" y="571500"/>
                  </a:lnTo>
                  <a:cubicBezTo>
                    <a:pt x="2995665" y="201752"/>
                    <a:pt x="2863663" y="336737"/>
                    <a:pt x="3048000" y="152400"/>
                  </a:cubicBezTo>
                  <a:lnTo>
                    <a:pt x="3581400" y="0"/>
                  </a:lnTo>
                  <a:cubicBezTo>
                    <a:pt x="3683000" y="63500"/>
                    <a:pt x="3786511" y="124041"/>
                    <a:pt x="3886200" y="190500"/>
                  </a:cubicBezTo>
                  <a:cubicBezTo>
                    <a:pt x="3939035" y="225723"/>
                    <a:pt x="4038600" y="304800"/>
                    <a:pt x="4038600" y="304800"/>
                  </a:cubicBezTo>
                  <a:lnTo>
                    <a:pt x="4419600" y="571500"/>
                  </a:lnTo>
                </a:path>
              </a:pathLst>
            </a:custGeom>
            <a:noFill/>
            <a:ln>
              <a:solidFill>
                <a:srgbClr val="0D10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" name="1"/>
          <p:cNvCxnSpPr/>
          <p:nvPr/>
        </p:nvCxnSpPr>
        <p:spPr>
          <a:xfrm>
            <a:off x="1973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"/>
          <p:cNvCxnSpPr/>
          <p:nvPr/>
        </p:nvCxnSpPr>
        <p:spPr>
          <a:xfrm>
            <a:off x="65532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"/>
          <p:cNvCxnSpPr/>
          <p:nvPr/>
        </p:nvCxnSpPr>
        <p:spPr>
          <a:xfrm>
            <a:off x="22860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"/>
          <p:cNvSpPr/>
          <p:nvPr/>
        </p:nvSpPr>
        <p:spPr>
          <a:xfrm>
            <a:off x="1310715" y="4574153"/>
            <a:ext cx="554427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DECINEMA</a:t>
            </a:r>
          </a:p>
        </p:txBody>
      </p:sp>
      <p:sp>
        <p:nvSpPr>
          <p:cNvPr id="31" name="TEXT"/>
          <p:cNvSpPr/>
          <p:nvPr/>
        </p:nvSpPr>
        <p:spPr>
          <a:xfrm>
            <a:off x="6621558" y="4383653"/>
            <a:ext cx="6886180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0" b="0" cap="none" spc="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DECINEMA</a:t>
            </a:r>
          </a:p>
        </p:txBody>
      </p:sp>
      <p:sp>
        <p:nvSpPr>
          <p:cNvPr id="32" name="TEXT"/>
          <p:cNvSpPr/>
          <p:nvPr/>
        </p:nvSpPr>
        <p:spPr>
          <a:xfrm>
            <a:off x="6854989" y="3912514"/>
            <a:ext cx="3536224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000" b="0" cap="none" spc="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DECINEMA</a:t>
            </a:r>
          </a:p>
        </p:txBody>
      </p:sp>
      <p:sp>
        <p:nvSpPr>
          <p:cNvPr id="34" name="TEXT"/>
          <p:cNvSpPr/>
          <p:nvPr/>
        </p:nvSpPr>
        <p:spPr>
          <a:xfrm>
            <a:off x="8747322" y="4423905"/>
            <a:ext cx="6886180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0" b="0" cap="none" spc="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DECINEMA</a:t>
            </a:r>
          </a:p>
        </p:txBody>
      </p:sp>
      <p:sp>
        <p:nvSpPr>
          <p:cNvPr id="35" name="TEXT"/>
          <p:cNvSpPr/>
          <p:nvPr/>
        </p:nvSpPr>
        <p:spPr>
          <a:xfrm>
            <a:off x="10717472" y="5664486"/>
            <a:ext cx="3153107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000" b="0" cap="none" spc="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latin typeface="Nexa Bold" panose="02000000000000000000" pitchFamily="50" charset="0"/>
              </a:rPr>
              <a:t>PRESENT</a:t>
            </a:r>
          </a:p>
        </p:txBody>
      </p:sp>
      <p:sp>
        <p:nvSpPr>
          <p:cNvPr id="33" name="OP1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P2"/>
          <p:cNvSpPr/>
          <p:nvPr/>
        </p:nvSpPr>
        <p:spPr>
          <a:xfrm>
            <a:off x="0" y="0"/>
            <a:ext cx="24380824" cy="10471150"/>
          </a:xfrm>
          <a:custGeom>
            <a:avLst/>
            <a:gdLst>
              <a:gd name="connsiteX0" fmla="*/ 0 w 24380824"/>
              <a:gd name="connsiteY0" fmla="*/ 7962900 h 10471150"/>
              <a:gd name="connsiteX1" fmla="*/ 24380824 w 24380824"/>
              <a:gd name="connsiteY1" fmla="*/ 7962900 h 10471150"/>
              <a:gd name="connsiteX2" fmla="*/ 24380824 w 24380824"/>
              <a:gd name="connsiteY2" fmla="*/ 10471150 h 10471150"/>
              <a:gd name="connsiteX3" fmla="*/ 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508250 h 10471150"/>
              <a:gd name="connsiteX7" fmla="*/ 0 w 24380824"/>
              <a:gd name="connsiteY7" fmla="*/ 250825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0" y="7962900"/>
                </a:moveTo>
                <a:lnTo>
                  <a:pt x="24380824" y="7962900"/>
                </a:lnTo>
                <a:lnTo>
                  <a:pt x="24380824" y="10471150"/>
                </a:lnTo>
                <a:lnTo>
                  <a:pt x="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508250"/>
                </a:lnTo>
                <a:lnTo>
                  <a:pt x="0" y="250825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P3"/>
          <p:cNvSpPr/>
          <p:nvPr/>
        </p:nvSpPr>
        <p:spPr>
          <a:xfrm>
            <a:off x="-1" y="1981200"/>
            <a:ext cx="24380825" cy="54419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P4"/>
          <p:cNvSpPr/>
          <p:nvPr/>
        </p:nvSpPr>
        <p:spPr>
          <a:xfrm>
            <a:off x="2514600" y="7940675"/>
            <a:ext cx="21866225" cy="1317625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P5"/>
          <p:cNvSpPr/>
          <p:nvPr/>
        </p:nvSpPr>
        <p:spPr>
          <a:xfrm>
            <a:off x="-1" y="0"/>
            <a:ext cx="24380824" cy="10471150"/>
          </a:xfrm>
          <a:custGeom>
            <a:avLst/>
            <a:gdLst>
              <a:gd name="connsiteX0" fmla="*/ 8724900 w 24380824"/>
              <a:gd name="connsiteY0" fmla="*/ 7575550 h 10471150"/>
              <a:gd name="connsiteX1" fmla="*/ 24380824 w 24380824"/>
              <a:gd name="connsiteY1" fmla="*/ 7575550 h 10471150"/>
              <a:gd name="connsiteX2" fmla="*/ 24380824 w 24380824"/>
              <a:gd name="connsiteY2" fmla="*/ 10471150 h 10471150"/>
              <a:gd name="connsiteX3" fmla="*/ 872490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895600 h 10471150"/>
              <a:gd name="connsiteX7" fmla="*/ 0 w 24380824"/>
              <a:gd name="connsiteY7" fmla="*/ 289560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8724900" y="7575550"/>
                </a:moveTo>
                <a:lnTo>
                  <a:pt x="24380824" y="7575550"/>
                </a:lnTo>
                <a:lnTo>
                  <a:pt x="24380824" y="10471150"/>
                </a:lnTo>
                <a:lnTo>
                  <a:pt x="872490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895600"/>
                </a:lnTo>
                <a:lnTo>
                  <a:pt x="0" y="289560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Dubstep Epic Trailer by ALEX_BESSS - AudioJungle">
            <a:hlinkClick r:id="" action="ppaction://media"/>
            <a:extLst>
              <a:ext uri="{FF2B5EF4-FFF2-40B4-BE49-F238E27FC236}">
                <a16:creationId xmlns:a16="http://schemas.microsoft.com/office/drawing/2014/main" id="{4D1A2721-5199-4F59-9E4B-1C42E4B05DC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071225" y="-18478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02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1094E-7 -1.60703E-6 L -0.52976 -1.60703E-6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8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9805E-6 -1.60703E-6 L 0.36568 -1.60703E-6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84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862E-6 -1.60703E-6 L 0.11095 -1.60703E-6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8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1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2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9" dur="1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0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audio>
              <p:cMediaNode vol="80000" numSld="99">
                <p:cTn id="1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</p:childTnLst>
        </p:cTn>
      </p:par>
    </p:tnLst>
    <p:bldLst>
      <p:bldP spid="30" grpId="0" build="allAtOnce"/>
      <p:bldP spid="31" grpId="0" build="allAtOnce"/>
      <p:bldP spid="32" grpId="0" build="allAtOnce"/>
      <p:bldP spid="34" grpId="0" build="allAtOnce"/>
      <p:bldP spid="35" grpId="0"/>
      <p:bldP spid="33" grpId="1" animBg="1"/>
      <p:bldP spid="48" grpId="1" animBg="1"/>
      <p:bldP spid="48" grpId="2" animBg="1"/>
      <p:bldP spid="57" grpId="1" animBg="1"/>
      <p:bldP spid="57" grpId="2" animBg="1"/>
      <p:bldP spid="58" grpId="1" animBg="1"/>
      <p:bldP spid="58" grpId="2" animBg="1"/>
      <p:bldP spid="59" grpId="2" animBg="1"/>
      <p:bldP spid="59" grpId="3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Film Burn 00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61.92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1"/>
            <a:ext cx="24380825" cy="10474725"/>
          </a:xfrm>
          <a:prstGeom prst="rect">
            <a:avLst/>
          </a:prstGeom>
        </p:spPr>
      </p:pic>
      <p:sp>
        <p:nvSpPr>
          <p:cNvPr id="3" name="BG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9" name="BOTTOM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0" name="BOTTOM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1"/>
          <p:cNvCxnSpPr/>
          <p:nvPr/>
        </p:nvCxnSpPr>
        <p:spPr>
          <a:xfrm>
            <a:off x="1973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1"/>
          <p:cNvCxnSpPr/>
          <p:nvPr/>
        </p:nvCxnSpPr>
        <p:spPr>
          <a:xfrm>
            <a:off x="65532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1"/>
          <p:cNvCxnSpPr/>
          <p:nvPr/>
        </p:nvCxnSpPr>
        <p:spPr>
          <a:xfrm>
            <a:off x="22860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1"/>
          <p:cNvCxnSpPr/>
          <p:nvPr/>
        </p:nvCxnSpPr>
        <p:spPr>
          <a:xfrm>
            <a:off x="1211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BLACK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D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D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YELLOW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"/>
          <p:cNvSpPr/>
          <p:nvPr/>
        </p:nvSpPr>
        <p:spPr>
          <a:xfrm>
            <a:off x="10447387" y="7257973"/>
            <a:ext cx="13328008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0" b="0" cap="none" spc="0" dirty="0">
                <a:ln w="0"/>
                <a:solidFill>
                  <a:srgbClr val="FFC000"/>
                </a:solidFill>
                <a:latin typeface="Nexa Bold" panose="02000000000000000000" pitchFamily="50" charset="0"/>
              </a:rPr>
              <a:t>NOPLUGIN</a:t>
            </a:r>
            <a:r>
              <a:rPr lang="en-US" sz="10000" b="0" cap="none" spc="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REQUIRED</a:t>
            </a:r>
          </a:p>
        </p:txBody>
      </p:sp>
      <p:sp>
        <p:nvSpPr>
          <p:cNvPr id="26" name="TEXT"/>
          <p:cNvSpPr/>
          <p:nvPr/>
        </p:nvSpPr>
        <p:spPr>
          <a:xfrm>
            <a:off x="15973734" y="8681184"/>
            <a:ext cx="66998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60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MAGIC POWERPOINT</a:t>
            </a:r>
          </a:p>
        </p:txBody>
      </p:sp>
      <p:sp>
        <p:nvSpPr>
          <p:cNvPr id="24" name="R LINE"/>
          <p:cNvSpPr/>
          <p:nvPr/>
        </p:nvSpPr>
        <p:spPr>
          <a:xfrm>
            <a:off x="10447377" y="7301515"/>
            <a:ext cx="13328018" cy="132344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P1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P2"/>
          <p:cNvSpPr/>
          <p:nvPr/>
        </p:nvSpPr>
        <p:spPr>
          <a:xfrm>
            <a:off x="0" y="0"/>
            <a:ext cx="24380824" cy="10471150"/>
          </a:xfrm>
          <a:custGeom>
            <a:avLst/>
            <a:gdLst>
              <a:gd name="connsiteX0" fmla="*/ 0 w 24380824"/>
              <a:gd name="connsiteY0" fmla="*/ 7962900 h 10471150"/>
              <a:gd name="connsiteX1" fmla="*/ 24380824 w 24380824"/>
              <a:gd name="connsiteY1" fmla="*/ 7962900 h 10471150"/>
              <a:gd name="connsiteX2" fmla="*/ 24380824 w 24380824"/>
              <a:gd name="connsiteY2" fmla="*/ 10471150 h 10471150"/>
              <a:gd name="connsiteX3" fmla="*/ 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508250 h 10471150"/>
              <a:gd name="connsiteX7" fmla="*/ 0 w 24380824"/>
              <a:gd name="connsiteY7" fmla="*/ 250825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0" y="7962900"/>
                </a:moveTo>
                <a:lnTo>
                  <a:pt x="24380824" y="7962900"/>
                </a:lnTo>
                <a:lnTo>
                  <a:pt x="24380824" y="10471150"/>
                </a:lnTo>
                <a:lnTo>
                  <a:pt x="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508250"/>
                </a:lnTo>
                <a:lnTo>
                  <a:pt x="0" y="250825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P3"/>
          <p:cNvSpPr/>
          <p:nvPr/>
        </p:nvSpPr>
        <p:spPr>
          <a:xfrm>
            <a:off x="-1" y="1981200"/>
            <a:ext cx="24380825" cy="54419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P4"/>
          <p:cNvSpPr/>
          <p:nvPr/>
        </p:nvSpPr>
        <p:spPr>
          <a:xfrm>
            <a:off x="2514600" y="7940675"/>
            <a:ext cx="21866225" cy="1317625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P5"/>
          <p:cNvSpPr/>
          <p:nvPr/>
        </p:nvSpPr>
        <p:spPr>
          <a:xfrm>
            <a:off x="-1" y="0"/>
            <a:ext cx="24380824" cy="10471150"/>
          </a:xfrm>
          <a:custGeom>
            <a:avLst/>
            <a:gdLst>
              <a:gd name="connsiteX0" fmla="*/ 8724900 w 24380824"/>
              <a:gd name="connsiteY0" fmla="*/ 7575550 h 10471150"/>
              <a:gd name="connsiteX1" fmla="*/ 24380824 w 24380824"/>
              <a:gd name="connsiteY1" fmla="*/ 7575550 h 10471150"/>
              <a:gd name="connsiteX2" fmla="*/ 24380824 w 24380824"/>
              <a:gd name="connsiteY2" fmla="*/ 10471150 h 10471150"/>
              <a:gd name="connsiteX3" fmla="*/ 872490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895600 h 10471150"/>
              <a:gd name="connsiteX7" fmla="*/ 0 w 24380824"/>
              <a:gd name="connsiteY7" fmla="*/ 289560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8724900" y="7575550"/>
                </a:moveTo>
                <a:lnTo>
                  <a:pt x="24380824" y="7575550"/>
                </a:lnTo>
                <a:lnTo>
                  <a:pt x="24380824" y="10471150"/>
                </a:lnTo>
                <a:lnTo>
                  <a:pt x="872490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895600"/>
                </a:lnTo>
                <a:lnTo>
                  <a:pt x="0" y="289560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1"/>
          <p:cNvSpPr/>
          <p:nvPr/>
        </p:nvSpPr>
        <p:spPr>
          <a:xfrm>
            <a:off x="0" y="4229100"/>
            <a:ext cx="12534900" cy="41910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1"/>
          <p:cNvSpPr/>
          <p:nvPr/>
        </p:nvSpPr>
        <p:spPr>
          <a:xfrm>
            <a:off x="12534898" y="6858000"/>
            <a:ext cx="11845925" cy="29337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1"/>
          <p:cNvSpPr/>
          <p:nvPr/>
        </p:nvSpPr>
        <p:spPr>
          <a:xfrm>
            <a:off x="12534899" y="0"/>
            <a:ext cx="11845925" cy="4229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82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56" dur="2050" fill="hold"/>
                                        <p:tgtEl>
                                          <p:spTgt spid="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8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1094E-7 -1.60703E-6 L -0.52976 -1.60703E-6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8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9805E-6 -1.60703E-6 L 0.46257 -1.60703E-6 " pathEditMode="relative" rAng="0" ptsTypes="AA">
                                      <p:cBhvr>
                                        <p:cTn id="77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8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862E-6 -1.60703E-6 L 0.11095 -1.60703E-6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8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6" presetClass="emp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4309E-7 -1.60703E-6 L 0.09376 -0.00091 " pathEditMode="relative" rAng="0" ptsTypes="AA">
                                      <p:cBhvr>
                                        <p:cTn id="135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-45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2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 0 " pathEditMode="relative" rAng="0" ptsTypes="AA">
                                      <p:cBhvr>
                                        <p:cTn id="17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3" y="0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1.0002 0.00455 " pathEditMode="relative" rAng="0" ptsTypes="AA">
                                      <p:cBhvr>
                                        <p:cTn id="181" dur="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7" y="227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002 0.00455 L 0.50247 1.79503E-6 " pathEditMode="relative" rAng="0" ptsTypes="AA">
                                      <p:cBhvr>
                                        <p:cTn id="18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10" y="424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 3.396E-7 L 0 0 " pathEditMode="relative" rAng="0" ptsTypes="AA">
                                      <p:cBhvr>
                                        <p:cTn id="1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97" y="1228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42" presetClass="pat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50247 0 L 1.00019 0.00455 " pathEditMode="relative" rAng="0" ptsTypes="AA">
                                      <p:cBhvr>
                                        <p:cTn id="1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28" y="-258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4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3" grpId="0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0" grpId="3" animBg="1"/>
      <p:bldP spid="18" grpId="0" animBg="1"/>
      <p:bldP spid="18" grpId="1" animBg="1"/>
      <p:bldP spid="18" grpId="2" animBg="1"/>
      <p:bldP spid="27" grpId="0" animBg="1"/>
      <p:bldP spid="27" grpId="1" animBg="1"/>
      <p:bldP spid="28" grpId="0" animBg="1"/>
      <p:bldP spid="28" grpId="1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40" grpId="0" animBg="1"/>
      <p:bldP spid="40" grpId="1" animBg="1"/>
      <p:bldP spid="25" grpId="0"/>
      <p:bldP spid="26" grpId="0"/>
      <p:bldP spid="24" grpId="0" animBg="1"/>
      <p:bldP spid="5" grpId="0" animBg="1"/>
      <p:bldP spid="5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Film Burn 00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61.92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1"/>
            <a:ext cx="24380825" cy="10474725"/>
          </a:xfrm>
          <a:prstGeom prst="rect">
            <a:avLst/>
          </a:prstGeom>
        </p:spPr>
      </p:pic>
      <p:sp>
        <p:nvSpPr>
          <p:cNvPr id="3" name="BG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" name="R"/>
          <p:cNvSpPr/>
          <p:nvPr/>
        </p:nvSpPr>
        <p:spPr>
          <a:xfrm>
            <a:off x="12190413" y="0"/>
            <a:ext cx="12190412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9" name="L"/>
          <p:cNvSpPr/>
          <p:nvPr/>
        </p:nvSpPr>
        <p:spPr>
          <a:xfrm>
            <a:off x="0" y="0"/>
            <a:ext cx="12190413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21"/>
          <p:cNvSpPr/>
          <p:nvPr/>
        </p:nvSpPr>
        <p:spPr>
          <a:xfrm>
            <a:off x="9217025" y="12700"/>
            <a:ext cx="15163800" cy="31940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" name="MP"/>
          <p:cNvSpPr/>
          <p:nvPr/>
        </p:nvSpPr>
        <p:spPr>
          <a:xfrm>
            <a:off x="13830300" y="1295400"/>
            <a:ext cx="10020300" cy="8458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3" name="MP"/>
          <p:cNvSpPr/>
          <p:nvPr/>
        </p:nvSpPr>
        <p:spPr>
          <a:xfrm>
            <a:off x="9105900" y="0"/>
            <a:ext cx="10020300" cy="8458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-21"/>
          <p:cNvSpPr/>
          <p:nvPr/>
        </p:nvSpPr>
        <p:spPr>
          <a:xfrm>
            <a:off x="0" y="7277100"/>
            <a:ext cx="15163800" cy="31940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1"/>
          <p:cNvCxnSpPr/>
          <p:nvPr/>
        </p:nvCxnSpPr>
        <p:spPr>
          <a:xfrm>
            <a:off x="1973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1"/>
          <p:cNvCxnSpPr/>
          <p:nvPr/>
        </p:nvCxnSpPr>
        <p:spPr>
          <a:xfrm>
            <a:off x="65532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1"/>
          <p:cNvCxnSpPr/>
          <p:nvPr/>
        </p:nvCxnSpPr>
        <p:spPr>
          <a:xfrm>
            <a:off x="22860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1"/>
          <p:cNvCxnSpPr/>
          <p:nvPr/>
        </p:nvCxnSpPr>
        <p:spPr>
          <a:xfrm>
            <a:off x="1211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BLACK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D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D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YELLOW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"/>
          <p:cNvSpPr/>
          <p:nvPr/>
        </p:nvSpPr>
        <p:spPr>
          <a:xfrm>
            <a:off x="1134523" y="4583795"/>
            <a:ext cx="12427761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ANY PHOTO/VIDEO</a:t>
            </a:r>
            <a:endParaRPr lang="en-US" sz="10000" b="0" cap="none" spc="0" dirty="0">
              <a:ln w="0"/>
              <a:solidFill>
                <a:schemeClr val="bg1">
                  <a:lumMod val="9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26" name="TEXT"/>
          <p:cNvSpPr/>
          <p:nvPr/>
        </p:nvSpPr>
        <p:spPr>
          <a:xfrm>
            <a:off x="2897708" y="6007006"/>
            <a:ext cx="89014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600" dirty="0">
                <a:ln w="0"/>
                <a:solidFill>
                  <a:srgbClr val="FFC000"/>
                </a:solidFill>
                <a:latin typeface="Nexa Bold" panose="02000000000000000000" pitchFamily="50" charset="0"/>
              </a:rPr>
              <a:t>VIDEO TUTORIAL INCLUDES</a:t>
            </a:r>
          </a:p>
        </p:txBody>
      </p:sp>
      <p:sp>
        <p:nvSpPr>
          <p:cNvPr id="24" name="R LINE"/>
          <p:cNvSpPr/>
          <p:nvPr/>
        </p:nvSpPr>
        <p:spPr>
          <a:xfrm>
            <a:off x="1134514" y="4627337"/>
            <a:ext cx="12427770" cy="132344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P1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P2"/>
          <p:cNvSpPr/>
          <p:nvPr/>
        </p:nvSpPr>
        <p:spPr>
          <a:xfrm>
            <a:off x="0" y="0"/>
            <a:ext cx="24380824" cy="10471150"/>
          </a:xfrm>
          <a:custGeom>
            <a:avLst/>
            <a:gdLst>
              <a:gd name="connsiteX0" fmla="*/ 0 w 24380824"/>
              <a:gd name="connsiteY0" fmla="*/ 7962900 h 10471150"/>
              <a:gd name="connsiteX1" fmla="*/ 24380824 w 24380824"/>
              <a:gd name="connsiteY1" fmla="*/ 7962900 h 10471150"/>
              <a:gd name="connsiteX2" fmla="*/ 24380824 w 24380824"/>
              <a:gd name="connsiteY2" fmla="*/ 10471150 h 10471150"/>
              <a:gd name="connsiteX3" fmla="*/ 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508250 h 10471150"/>
              <a:gd name="connsiteX7" fmla="*/ 0 w 24380824"/>
              <a:gd name="connsiteY7" fmla="*/ 250825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0" y="7962900"/>
                </a:moveTo>
                <a:lnTo>
                  <a:pt x="24380824" y="7962900"/>
                </a:lnTo>
                <a:lnTo>
                  <a:pt x="24380824" y="10471150"/>
                </a:lnTo>
                <a:lnTo>
                  <a:pt x="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508250"/>
                </a:lnTo>
                <a:lnTo>
                  <a:pt x="0" y="250825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P3"/>
          <p:cNvSpPr/>
          <p:nvPr/>
        </p:nvSpPr>
        <p:spPr>
          <a:xfrm>
            <a:off x="-1" y="1981200"/>
            <a:ext cx="24380825" cy="54419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P4"/>
          <p:cNvSpPr/>
          <p:nvPr/>
        </p:nvSpPr>
        <p:spPr>
          <a:xfrm>
            <a:off x="2514600" y="7940675"/>
            <a:ext cx="21866225" cy="1317625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P5"/>
          <p:cNvSpPr/>
          <p:nvPr/>
        </p:nvSpPr>
        <p:spPr>
          <a:xfrm>
            <a:off x="-1" y="0"/>
            <a:ext cx="24380824" cy="10471150"/>
          </a:xfrm>
          <a:custGeom>
            <a:avLst/>
            <a:gdLst>
              <a:gd name="connsiteX0" fmla="*/ 8724900 w 24380824"/>
              <a:gd name="connsiteY0" fmla="*/ 7575550 h 10471150"/>
              <a:gd name="connsiteX1" fmla="*/ 24380824 w 24380824"/>
              <a:gd name="connsiteY1" fmla="*/ 7575550 h 10471150"/>
              <a:gd name="connsiteX2" fmla="*/ 24380824 w 24380824"/>
              <a:gd name="connsiteY2" fmla="*/ 10471150 h 10471150"/>
              <a:gd name="connsiteX3" fmla="*/ 872490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895600 h 10471150"/>
              <a:gd name="connsiteX7" fmla="*/ 0 w 24380824"/>
              <a:gd name="connsiteY7" fmla="*/ 289560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8724900" y="7575550"/>
                </a:moveTo>
                <a:lnTo>
                  <a:pt x="24380824" y="7575550"/>
                </a:lnTo>
                <a:lnTo>
                  <a:pt x="24380824" y="10471150"/>
                </a:lnTo>
                <a:lnTo>
                  <a:pt x="872490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895600"/>
                </a:lnTo>
                <a:lnTo>
                  <a:pt x="0" y="289560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1"/>
          <p:cNvSpPr/>
          <p:nvPr/>
        </p:nvSpPr>
        <p:spPr>
          <a:xfrm>
            <a:off x="0" y="4229100"/>
            <a:ext cx="12534900" cy="41910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1"/>
          <p:cNvSpPr/>
          <p:nvPr/>
        </p:nvSpPr>
        <p:spPr>
          <a:xfrm>
            <a:off x="12534898" y="6858000"/>
            <a:ext cx="11845925" cy="29337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1"/>
          <p:cNvSpPr/>
          <p:nvPr/>
        </p:nvSpPr>
        <p:spPr>
          <a:xfrm>
            <a:off x="12534899" y="0"/>
            <a:ext cx="11845925" cy="4229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15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0" dur="50" fill="hold"/>
                                        <p:tgtEl>
                                          <p:spTgt spid="1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52" dur="2450" fill="hold"/>
                                        <p:tgtEl>
                                          <p:spTgt spid="1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1094E-7 -1.60703E-6 L -0.52976 -1.60703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8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9805E-6 -1.60703E-6 L 0.46257 -1.60703E-6 " pathEditMode="relative" rAng="0" ptsTypes="AA">
                                      <p:cBhvr>
                                        <p:cTn id="7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8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862E-6 -1.60703E-6 L 0.11095 -1.60703E-6 " pathEditMode="relative" rAng="0" ptsTypes="AA">
                                      <p:cBhvr>
                                        <p:cTn id="8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8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mp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8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4309E-7 -1.60703E-6 L 0.09376 -0.00091 " pathEditMode="relative" rAng="0" ptsTypes="AA">
                                      <p:cBhvr>
                                        <p:cTn id="131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-45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2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2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3" grpId="0" animBg="1"/>
      <p:bldP spid="2" grpId="0" animBg="1"/>
      <p:bldP spid="2" grpId="1" animBg="1"/>
      <p:bldP spid="29" grpId="0" animBg="1"/>
      <p:bldP spid="29" grpId="1" animBg="1"/>
      <p:bldP spid="18" grpId="0" animBg="1"/>
      <p:bldP spid="18" grpId="1" animBg="1"/>
      <p:bldP spid="18" grpId="2" animBg="1"/>
      <p:bldP spid="18" grpId="3" animBg="1"/>
      <p:bldP spid="32" grpId="0" animBg="1"/>
      <p:bldP spid="32" grpId="1" animBg="1"/>
      <p:bldP spid="4" grpId="0" animBg="1"/>
      <p:bldP spid="4" grpId="1" animBg="1"/>
      <p:bldP spid="33" grpId="0" animBg="1"/>
      <p:bldP spid="33" grpId="1" animBg="1"/>
      <p:bldP spid="30" grpId="0" animBg="1"/>
      <p:bldP spid="30" grpId="1" animBg="1"/>
      <p:bldP spid="27" grpId="0" animBg="1"/>
      <p:bldP spid="27" grpId="1" animBg="1"/>
      <p:bldP spid="28" grpId="0" animBg="1"/>
      <p:bldP spid="28" grpId="1" animBg="1"/>
      <p:bldP spid="11" grpId="0" animBg="1"/>
      <p:bldP spid="11" grpId="1" animBg="1"/>
      <p:bldP spid="11" grpId="2" animBg="1"/>
      <p:bldP spid="11" grpId="3" animBg="1"/>
      <p:bldP spid="40" grpId="0" animBg="1"/>
      <p:bldP spid="40" grpId="1" animBg="1"/>
      <p:bldP spid="25" grpId="0"/>
      <p:bldP spid="26" grpId="0"/>
      <p:bldP spid="24" grpId="0" animBg="1"/>
      <p:bldP spid="5" grpId="0" animBg="1"/>
      <p:bldP spid="5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Film Burn 00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61.92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1"/>
            <a:ext cx="24380825" cy="10474725"/>
          </a:xfrm>
          <a:prstGeom prst="rect">
            <a:avLst/>
          </a:prstGeom>
        </p:spPr>
      </p:pic>
      <p:sp>
        <p:nvSpPr>
          <p:cNvPr id="3" name="BG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" name="1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9" name="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4" name="3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5" name="4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6" name="5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21"/>
          <p:cNvSpPr/>
          <p:nvPr/>
        </p:nvSpPr>
        <p:spPr>
          <a:xfrm>
            <a:off x="13373099" y="12700"/>
            <a:ext cx="11007725" cy="104584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" name="MP"/>
          <p:cNvSpPr/>
          <p:nvPr/>
        </p:nvSpPr>
        <p:spPr>
          <a:xfrm>
            <a:off x="3314700" y="0"/>
            <a:ext cx="10058400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3" name="MP"/>
          <p:cNvSpPr/>
          <p:nvPr/>
        </p:nvSpPr>
        <p:spPr>
          <a:xfrm>
            <a:off x="12534899" y="415925"/>
            <a:ext cx="11419531" cy="9639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-21"/>
          <p:cNvSpPr/>
          <p:nvPr/>
        </p:nvSpPr>
        <p:spPr>
          <a:xfrm>
            <a:off x="8648700" y="12700"/>
            <a:ext cx="4724398" cy="104584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1"/>
          <p:cNvCxnSpPr/>
          <p:nvPr/>
        </p:nvCxnSpPr>
        <p:spPr>
          <a:xfrm>
            <a:off x="1973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1"/>
          <p:cNvCxnSpPr/>
          <p:nvPr/>
        </p:nvCxnSpPr>
        <p:spPr>
          <a:xfrm>
            <a:off x="65532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1"/>
          <p:cNvCxnSpPr/>
          <p:nvPr/>
        </p:nvCxnSpPr>
        <p:spPr>
          <a:xfrm>
            <a:off x="22860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1"/>
          <p:cNvCxnSpPr/>
          <p:nvPr/>
        </p:nvCxnSpPr>
        <p:spPr>
          <a:xfrm>
            <a:off x="1211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BLACK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D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D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YELLOW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"/>
          <p:cNvSpPr/>
          <p:nvPr/>
        </p:nvSpPr>
        <p:spPr>
          <a:xfrm>
            <a:off x="9978266" y="7202923"/>
            <a:ext cx="12730088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0" b="0" cap="none" spc="0" dirty="0">
                <a:ln w="0"/>
                <a:solidFill>
                  <a:srgbClr val="92D050"/>
                </a:solidFill>
                <a:latin typeface="Nexa Bold" panose="02000000000000000000" pitchFamily="50" charset="0"/>
              </a:rPr>
              <a:t>PURE</a:t>
            </a:r>
            <a:r>
              <a:rPr lang="en-US" sz="10000" b="0" cap="none" spc="0" dirty="0">
                <a:ln w="0"/>
                <a:solidFill>
                  <a:srgbClr val="0070C0"/>
                </a:solidFill>
                <a:latin typeface="Nexa Bold" panose="02000000000000000000" pitchFamily="50" charset="0"/>
              </a:rPr>
              <a:t> POWERPOINT</a:t>
            </a:r>
          </a:p>
        </p:txBody>
      </p:sp>
      <p:sp>
        <p:nvSpPr>
          <p:cNvPr id="26" name="TEXT"/>
          <p:cNvSpPr/>
          <p:nvPr/>
        </p:nvSpPr>
        <p:spPr>
          <a:xfrm>
            <a:off x="11421886" y="8626134"/>
            <a:ext cx="984282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60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WELL ORGANIZED SLIDESHOW</a:t>
            </a:r>
          </a:p>
        </p:txBody>
      </p:sp>
      <p:sp>
        <p:nvSpPr>
          <p:cNvPr id="24" name="R LINE"/>
          <p:cNvSpPr/>
          <p:nvPr/>
        </p:nvSpPr>
        <p:spPr>
          <a:xfrm>
            <a:off x="10016558" y="7246465"/>
            <a:ext cx="12653480" cy="13234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P1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P2"/>
          <p:cNvSpPr/>
          <p:nvPr/>
        </p:nvSpPr>
        <p:spPr>
          <a:xfrm>
            <a:off x="0" y="0"/>
            <a:ext cx="24380824" cy="10471150"/>
          </a:xfrm>
          <a:custGeom>
            <a:avLst/>
            <a:gdLst>
              <a:gd name="connsiteX0" fmla="*/ 0 w 24380824"/>
              <a:gd name="connsiteY0" fmla="*/ 7962900 h 10471150"/>
              <a:gd name="connsiteX1" fmla="*/ 24380824 w 24380824"/>
              <a:gd name="connsiteY1" fmla="*/ 7962900 h 10471150"/>
              <a:gd name="connsiteX2" fmla="*/ 24380824 w 24380824"/>
              <a:gd name="connsiteY2" fmla="*/ 10471150 h 10471150"/>
              <a:gd name="connsiteX3" fmla="*/ 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508250 h 10471150"/>
              <a:gd name="connsiteX7" fmla="*/ 0 w 24380824"/>
              <a:gd name="connsiteY7" fmla="*/ 250825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0" y="7962900"/>
                </a:moveTo>
                <a:lnTo>
                  <a:pt x="24380824" y="7962900"/>
                </a:lnTo>
                <a:lnTo>
                  <a:pt x="24380824" y="10471150"/>
                </a:lnTo>
                <a:lnTo>
                  <a:pt x="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508250"/>
                </a:lnTo>
                <a:lnTo>
                  <a:pt x="0" y="250825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P3"/>
          <p:cNvSpPr/>
          <p:nvPr/>
        </p:nvSpPr>
        <p:spPr>
          <a:xfrm>
            <a:off x="-1" y="1981200"/>
            <a:ext cx="24380825" cy="54419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P4"/>
          <p:cNvSpPr/>
          <p:nvPr/>
        </p:nvSpPr>
        <p:spPr>
          <a:xfrm>
            <a:off x="2514600" y="7940675"/>
            <a:ext cx="21866225" cy="1317625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P5"/>
          <p:cNvSpPr/>
          <p:nvPr/>
        </p:nvSpPr>
        <p:spPr>
          <a:xfrm>
            <a:off x="-1" y="0"/>
            <a:ext cx="24380824" cy="10471150"/>
          </a:xfrm>
          <a:custGeom>
            <a:avLst/>
            <a:gdLst>
              <a:gd name="connsiteX0" fmla="*/ 8724900 w 24380824"/>
              <a:gd name="connsiteY0" fmla="*/ 7575550 h 10471150"/>
              <a:gd name="connsiteX1" fmla="*/ 24380824 w 24380824"/>
              <a:gd name="connsiteY1" fmla="*/ 7575550 h 10471150"/>
              <a:gd name="connsiteX2" fmla="*/ 24380824 w 24380824"/>
              <a:gd name="connsiteY2" fmla="*/ 10471150 h 10471150"/>
              <a:gd name="connsiteX3" fmla="*/ 872490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895600 h 10471150"/>
              <a:gd name="connsiteX7" fmla="*/ 0 w 24380824"/>
              <a:gd name="connsiteY7" fmla="*/ 289560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8724900" y="7575550"/>
                </a:moveTo>
                <a:lnTo>
                  <a:pt x="24380824" y="7575550"/>
                </a:lnTo>
                <a:lnTo>
                  <a:pt x="24380824" y="10471150"/>
                </a:lnTo>
                <a:lnTo>
                  <a:pt x="872490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895600"/>
                </a:lnTo>
                <a:lnTo>
                  <a:pt x="0" y="289560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1"/>
          <p:cNvSpPr/>
          <p:nvPr/>
        </p:nvSpPr>
        <p:spPr>
          <a:xfrm>
            <a:off x="0" y="4229100"/>
            <a:ext cx="12534900" cy="41910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1"/>
          <p:cNvSpPr/>
          <p:nvPr/>
        </p:nvSpPr>
        <p:spPr>
          <a:xfrm>
            <a:off x="12534898" y="6858000"/>
            <a:ext cx="11845925" cy="29337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1"/>
          <p:cNvSpPr/>
          <p:nvPr/>
        </p:nvSpPr>
        <p:spPr>
          <a:xfrm>
            <a:off x="12534899" y="0"/>
            <a:ext cx="11845925" cy="4229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8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0" dur="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52" dur="2450" fill="hold"/>
                                        <p:tgtEl>
                                          <p:spTgt spid="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1094E-7 -1.60703E-6 L -0.52976 -1.60703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8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9805E-6 -1.60703E-6 L 0.46257 -1.60703E-6 " pathEditMode="relative" rAng="0" ptsTypes="AA">
                                      <p:cBhvr>
                                        <p:cTn id="7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8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862E-6 -1.60703E-6 L 0.11095 -1.60703E-6 " pathEditMode="relative" rAng="0" ptsTypes="AA">
                                      <p:cBhvr>
                                        <p:cTn id="8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8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mp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8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4309E-7 -1.60703E-6 L 0.09376 -0.00091 " pathEditMode="relative" rAng="0" ptsTypes="AA">
                                      <p:cBhvr>
                                        <p:cTn id="131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-45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2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0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3" grpId="0" animBg="1"/>
      <p:bldP spid="2" grpId="0" animBg="1"/>
      <p:bldP spid="2" grpId="1" animBg="1"/>
      <p:bldP spid="29" grpId="0" animBg="1"/>
      <p:bldP spid="29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18" grpId="0" animBg="1"/>
      <p:bldP spid="18" grpId="1" animBg="1"/>
      <p:bldP spid="18" grpId="2" animBg="1"/>
      <p:bldP spid="18" grpId="3" animBg="1"/>
      <p:bldP spid="32" grpId="0" animBg="1"/>
      <p:bldP spid="32" grpId="1" animBg="1"/>
      <p:bldP spid="4" grpId="0" animBg="1"/>
      <p:bldP spid="4" grpId="1" animBg="1"/>
      <p:bldP spid="33" grpId="0" animBg="1"/>
      <p:bldP spid="33" grpId="1" animBg="1"/>
      <p:bldP spid="30" grpId="0" animBg="1"/>
      <p:bldP spid="30" grpId="1" animBg="1"/>
      <p:bldP spid="27" grpId="0" animBg="1"/>
      <p:bldP spid="27" grpId="1" animBg="1"/>
      <p:bldP spid="28" grpId="0" animBg="1"/>
      <p:bldP spid="28" grpId="1" animBg="1"/>
      <p:bldP spid="11" grpId="0" animBg="1"/>
      <p:bldP spid="11" grpId="1" animBg="1"/>
      <p:bldP spid="11" grpId="2" animBg="1"/>
      <p:bldP spid="11" grpId="3" animBg="1"/>
      <p:bldP spid="40" grpId="0" animBg="1"/>
      <p:bldP spid="40" grpId="1" animBg="1"/>
      <p:bldP spid="25" grpId="0"/>
      <p:bldP spid="26" grpId="0"/>
      <p:bldP spid="24" grpId="0" animBg="1"/>
      <p:bldP spid="5" grpId="0" animBg="1"/>
      <p:bldP spid="5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Film Burn 00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61.92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1"/>
            <a:ext cx="24380825" cy="10474725"/>
          </a:xfrm>
          <a:prstGeom prst="rect">
            <a:avLst/>
          </a:prstGeom>
        </p:spPr>
      </p:pic>
      <p:sp>
        <p:nvSpPr>
          <p:cNvPr id="3" name="BG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9" name="BOTTOM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0" name="BOTTOM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BLACK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4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2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1"/>
          <p:cNvCxnSpPr/>
          <p:nvPr/>
        </p:nvCxnSpPr>
        <p:spPr>
          <a:xfrm>
            <a:off x="1973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1"/>
          <p:cNvCxnSpPr/>
          <p:nvPr/>
        </p:nvCxnSpPr>
        <p:spPr>
          <a:xfrm>
            <a:off x="65532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1"/>
          <p:cNvCxnSpPr/>
          <p:nvPr/>
        </p:nvCxnSpPr>
        <p:spPr>
          <a:xfrm>
            <a:off x="22860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1"/>
          <p:cNvCxnSpPr/>
          <p:nvPr/>
        </p:nvCxnSpPr>
        <p:spPr>
          <a:xfrm>
            <a:off x="1211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BLACK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D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D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YELLOW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"/>
          <p:cNvSpPr/>
          <p:nvPr/>
        </p:nvSpPr>
        <p:spPr>
          <a:xfrm>
            <a:off x="3974204" y="2487190"/>
            <a:ext cx="10053714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0" b="0" cap="none" spc="0" dirty="0">
                <a:ln w="0"/>
                <a:solidFill>
                  <a:srgbClr val="00B0F0"/>
                </a:solidFill>
                <a:latin typeface="Nexa Bold" panose="02000000000000000000" pitchFamily="50" charset="0"/>
              </a:rPr>
              <a:t>VISUAL </a:t>
            </a:r>
            <a:r>
              <a:rPr lang="en-US" sz="10000" b="0" cap="none" spc="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DESIGN</a:t>
            </a:r>
          </a:p>
        </p:txBody>
      </p:sp>
      <p:sp>
        <p:nvSpPr>
          <p:cNvPr id="26" name="TEXT"/>
          <p:cNvSpPr/>
          <p:nvPr/>
        </p:nvSpPr>
        <p:spPr>
          <a:xfrm>
            <a:off x="6291536" y="3910401"/>
            <a:ext cx="810683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60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UNIVERSAL EXPRESSION</a:t>
            </a:r>
          </a:p>
        </p:txBody>
      </p:sp>
      <p:sp>
        <p:nvSpPr>
          <p:cNvPr id="24" name="R LINE"/>
          <p:cNvSpPr/>
          <p:nvPr/>
        </p:nvSpPr>
        <p:spPr>
          <a:xfrm>
            <a:off x="3603739" y="2530732"/>
            <a:ext cx="10794632" cy="132344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P1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P2"/>
          <p:cNvSpPr/>
          <p:nvPr/>
        </p:nvSpPr>
        <p:spPr>
          <a:xfrm>
            <a:off x="0" y="0"/>
            <a:ext cx="24380824" cy="10471150"/>
          </a:xfrm>
          <a:custGeom>
            <a:avLst/>
            <a:gdLst>
              <a:gd name="connsiteX0" fmla="*/ 0 w 24380824"/>
              <a:gd name="connsiteY0" fmla="*/ 7962900 h 10471150"/>
              <a:gd name="connsiteX1" fmla="*/ 24380824 w 24380824"/>
              <a:gd name="connsiteY1" fmla="*/ 7962900 h 10471150"/>
              <a:gd name="connsiteX2" fmla="*/ 24380824 w 24380824"/>
              <a:gd name="connsiteY2" fmla="*/ 10471150 h 10471150"/>
              <a:gd name="connsiteX3" fmla="*/ 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508250 h 10471150"/>
              <a:gd name="connsiteX7" fmla="*/ 0 w 24380824"/>
              <a:gd name="connsiteY7" fmla="*/ 250825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0" y="7962900"/>
                </a:moveTo>
                <a:lnTo>
                  <a:pt x="24380824" y="7962900"/>
                </a:lnTo>
                <a:lnTo>
                  <a:pt x="24380824" y="10471150"/>
                </a:lnTo>
                <a:lnTo>
                  <a:pt x="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508250"/>
                </a:lnTo>
                <a:lnTo>
                  <a:pt x="0" y="250825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P3"/>
          <p:cNvSpPr/>
          <p:nvPr/>
        </p:nvSpPr>
        <p:spPr>
          <a:xfrm>
            <a:off x="-1" y="1981200"/>
            <a:ext cx="24380825" cy="54419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P4"/>
          <p:cNvSpPr/>
          <p:nvPr/>
        </p:nvSpPr>
        <p:spPr>
          <a:xfrm>
            <a:off x="2514600" y="7940675"/>
            <a:ext cx="21866225" cy="1317625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P5"/>
          <p:cNvSpPr/>
          <p:nvPr/>
        </p:nvSpPr>
        <p:spPr>
          <a:xfrm>
            <a:off x="-1" y="0"/>
            <a:ext cx="24380824" cy="10471150"/>
          </a:xfrm>
          <a:custGeom>
            <a:avLst/>
            <a:gdLst>
              <a:gd name="connsiteX0" fmla="*/ 8724900 w 24380824"/>
              <a:gd name="connsiteY0" fmla="*/ 7575550 h 10471150"/>
              <a:gd name="connsiteX1" fmla="*/ 24380824 w 24380824"/>
              <a:gd name="connsiteY1" fmla="*/ 7575550 h 10471150"/>
              <a:gd name="connsiteX2" fmla="*/ 24380824 w 24380824"/>
              <a:gd name="connsiteY2" fmla="*/ 10471150 h 10471150"/>
              <a:gd name="connsiteX3" fmla="*/ 872490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895600 h 10471150"/>
              <a:gd name="connsiteX7" fmla="*/ 0 w 24380824"/>
              <a:gd name="connsiteY7" fmla="*/ 289560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8724900" y="7575550"/>
                </a:moveTo>
                <a:lnTo>
                  <a:pt x="24380824" y="7575550"/>
                </a:lnTo>
                <a:lnTo>
                  <a:pt x="24380824" y="10471150"/>
                </a:lnTo>
                <a:lnTo>
                  <a:pt x="872490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895600"/>
                </a:lnTo>
                <a:lnTo>
                  <a:pt x="0" y="289560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1"/>
          <p:cNvSpPr/>
          <p:nvPr/>
        </p:nvSpPr>
        <p:spPr>
          <a:xfrm>
            <a:off x="0" y="4229100"/>
            <a:ext cx="12534900" cy="41910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1"/>
          <p:cNvSpPr/>
          <p:nvPr/>
        </p:nvSpPr>
        <p:spPr>
          <a:xfrm>
            <a:off x="12534898" y="6858000"/>
            <a:ext cx="11845925" cy="29337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1"/>
          <p:cNvSpPr/>
          <p:nvPr/>
        </p:nvSpPr>
        <p:spPr>
          <a:xfrm>
            <a:off x="12534899" y="0"/>
            <a:ext cx="11845925" cy="4229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32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1094E-7 -1.60703E-6 L -0.52976 -1.60703E-6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8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9805E-6 -1.60703E-6 L 0.46257 -1.60703E-6 " pathEditMode="relative" rAng="0" ptsTypes="AA">
                                      <p:cBhvr>
                                        <p:cTn id="7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8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862E-6 -1.60703E-6 L 0.11095 -1.60703E-6 " pathEditMode="relative" rAng="0" ptsTypes="AA">
                                      <p:cBhvr>
                                        <p:cTn id="9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8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4309E-7 -1.60703E-6 L 0.09376 -0.00091 " pathEditMode="relative" rAng="0" ptsTypes="AA">
                                      <p:cBhvr>
                                        <p:cTn id="135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-45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2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9" dur="50" fill="hold"/>
                                        <p:tgtEl>
                                          <p:spTgt spid="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 0 " pathEditMode="relative" rAng="0" ptsTypes="AA">
                                      <p:cBhvr>
                                        <p:cTn id="18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3" y="0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3" dur="50" fill="hold"/>
                                        <p:tgtEl>
                                          <p:spTgt spid="3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1.0002 0.00455 " pathEditMode="relative" rAng="0" ptsTypes="AA">
                                      <p:cBhvr>
                                        <p:cTn id="185" dur="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7" y="227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002 0.00455 L 0.50247 1.79503E-6 " pathEditMode="relative" rAng="0" ptsTypes="AA">
                                      <p:cBhvr>
                                        <p:cTn id="18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10" y="424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 3.396E-7 L 0 0 " pathEditMode="relative" rAng="0" ptsTypes="AA">
                                      <p:cBhvr>
                                        <p:cTn id="1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97" y="1228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42" presetClass="pat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50247 0 L 1.00019 0.00455 " pathEditMode="relative" rAng="0" ptsTypes="AA">
                                      <p:cBhvr>
                                        <p:cTn id="1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28" y="-258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ntr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6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1" dur="50" fill="hold"/>
                                        <p:tgtEl>
                                          <p:spTgt spid="3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02" presetID="6" presetClass="emp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203" dur="2050" fill="hold"/>
                                        <p:tgtEl>
                                          <p:spTgt spid="32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6" presetClass="emp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05" dur="500" fill="hold"/>
                                        <p:tgtEl>
                                          <p:spTgt spid="3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63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16" dur="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20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3" grpId="0" animBg="1"/>
      <p:bldP spid="29" grpId="0" animBg="1"/>
      <p:bldP spid="29" grpId="1" animBg="1"/>
      <p:bldP spid="29" grpId="2" animBg="1"/>
      <p:bldP spid="29" grpId="3" animBg="1"/>
      <p:bldP spid="30" grpId="0" animBg="1"/>
      <p:bldP spid="30" grpId="1" animBg="1"/>
      <p:bldP spid="30" grpId="2" animBg="1"/>
      <p:bldP spid="30" grpId="3" animBg="1"/>
      <p:bldP spid="30" grpId="4" animBg="1"/>
      <p:bldP spid="33" grpId="0" animBg="1"/>
      <p:bldP spid="33" grpId="1" animBg="1"/>
      <p:bldP spid="18" grpId="0" animBg="1"/>
      <p:bldP spid="18" grpId="1" animBg="1"/>
      <p:bldP spid="34" grpId="0" animBg="1"/>
      <p:bldP spid="34" grpId="1" animBg="1"/>
      <p:bldP spid="34" grpId="2" animBg="1"/>
      <p:bldP spid="32" grpId="0" animBg="1"/>
      <p:bldP spid="32" grpId="1" animBg="1"/>
      <p:bldP spid="32" grpId="2" animBg="1"/>
      <p:bldP spid="32" grpId="3" animBg="1"/>
      <p:bldP spid="27" grpId="0" animBg="1"/>
      <p:bldP spid="27" grpId="1" animBg="1"/>
      <p:bldP spid="28" grpId="0" animBg="1"/>
      <p:bldP spid="28" grpId="1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40" grpId="0" animBg="1"/>
      <p:bldP spid="40" grpId="1" animBg="1"/>
      <p:bldP spid="25" grpId="0"/>
      <p:bldP spid="26" grpId="0"/>
      <p:bldP spid="24" grpId="0" animBg="1"/>
      <p:bldP spid="5" grpId="0" animBg="1"/>
      <p:bldP spid="5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Film Burn 00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61.92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1"/>
            <a:ext cx="24380825" cy="10474725"/>
          </a:xfrm>
          <a:prstGeom prst="rect">
            <a:avLst/>
          </a:prstGeom>
        </p:spPr>
      </p:pic>
      <p:sp>
        <p:nvSpPr>
          <p:cNvPr id="3" name="BG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" name="TOP"/>
          <p:cNvSpPr/>
          <p:nvPr/>
        </p:nvSpPr>
        <p:spPr>
          <a:xfrm>
            <a:off x="0" y="0"/>
            <a:ext cx="24380825" cy="5295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9" name="BOTTOM"/>
          <p:cNvSpPr/>
          <p:nvPr/>
        </p:nvSpPr>
        <p:spPr>
          <a:xfrm>
            <a:off x="0" y="5295900"/>
            <a:ext cx="24380825" cy="5175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1"/>
          <p:cNvCxnSpPr/>
          <p:nvPr/>
        </p:nvCxnSpPr>
        <p:spPr>
          <a:xfrm>
            <a:off x="1973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1"/>
          <p:cNvCxnSpPr/>
          <p:nvPr/>
        </p:nvCxnSpPr>
        <p:spPr>
          <a:xfrm>
            <a:off x="65532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1"/>
          <p:cNvCxnSpPr/>
          <p:nvPr/>
        </p:nvCxnSpPr>
        <p:spPr>
          <a:xfrm>
            <a:off x="22860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1"/>
          <p:cNvCxnSpPr/>
          <p:nvPr/>
        </p:nvCxnSpPr>
        <p:spPr>
          <a:xfrm>
            <a:off x="1211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BLACK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D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D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YELLOW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"/>
          <p:cNvSpPr/>
          <p:nvPr/>
        </p:nvSpPr>
        <p:spPr>
          <a:xfrm>
            <a:off x="1143059" y="7355155"/>
            <a:ext cx="9902712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0" b="0" cap="none" spc="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ELEGANT </a:t>
            </a:r>
            <a:r>
              <a:rPr lang="en-US" sz="10000" b="0" cap="none" spc="0" dirty="0">
                <a:ln w="0"/>
                <a:solidFill>
                  <a:srgbClr val="FFC000"/>
                </a:solidFill>
                <a:latin typeface="Nexa Bold" panose="02000000000000000000" pitchFamily="50" charset="0"/>
              </a:rPr>
              <a:t>TITLE</a:t>
            </a:r>
          </a:p>
        </p:txBody>
      </p:sp>
      <p:sp>
        <p:nvSpPr>
          <p:cNvPr id="26" name="TEXT"/>
          <p:cNvSpPr/>
          <p:nvPr/>
        </p:nvSpPr>
        <p:spPr>
          <a:xfrm>
            <a:off x="2576407" y="8778366"/>
            <a:ext cx="70360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60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NO PLUGIN REQUIRED</a:t>
            </a:r>
          </a:p>
        </p:txBody>
      </p:sp>
      <p:sp>
        <p:nvSpPr>
          <p:cNvPr id="24" name="R LINE"/>
          <p:cNvSpPr/>
          <p:nvPr/>
        </p:nvSpPr>
        <p:spPr>
          <a:xfrm>
            <a:off x="1143053" y="7398697"/>
            <a:ext cx="9902718" cy="132344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P1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P2"/>
          <p:cNvSpPr/>
          <p:nvPr/>
        </p:nvSpPr>
        <p:spPr>
          <a:xfrm>
            <a:off x="0" y="0"/>
            <a:ext cx="24380824" cy="10471150"/>
          </a:xfrm>
          <a:custGeom>
            <a:avLst/>
            <a:gdLst>
              <a:gd name="connsiteX0" fmla="*/ 0 w 24380824"/>
              <a:gd name="connsiteY0" fmla="*/ 7962900 h 10471150"/>
              <a:gd name="connsiteX1" fmla="*/ 24380824 w 24380824"/>
              <a:gd name="connsiteY1" fmla="*/ 7962900 h 10471150"/>
              <a:gd name="connsiteX2" fmla="*/ 24380824 w 24380824"/>
              <a:gd name="connsiteY2" fmla="*/ 10471150 h 10471150"/>
              <a:gd name="connsiteX3" fmla="*/ 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508250 h 10471150"/>
              <a:gd name="connsiteX7" fmla="*/ 0 w 24380824"/>
              <a:gd name="connsiteY7" fmla="*/ 250825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0" y="7962900"/>
                </a:moveTo>
                <a:lnTo>
                  <a:pt x="24380824" y="7962900"/>
                </a:lnTo>
                <a:lnTo>
                  <a:pt x="24380824" y="10471150"/>
                </a:lnTo>
                <a:lnTo>
                  <a:pt x="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508250"/>
                </a:lnTo>
                <a:lnTo>
                  <a:pt x="0" y="250825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P3"/>
          <p:cNvSpPr/>
          <p:nvPr/>
        </p:nvSpPr>
        <p:spPr>
          <a:xfrm>
            <a:off x="-1" y="1981200"/>
            <a:ext cx="24380825" cy="54419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P4"/>
          <p:cNvSpPr/>
          <p:nvPr/>
        </p:nvSpPr>
        <p:spPr>
          <a:xfrm>
            <a:off x="2514600" y="7940675"/>
            <a:ext cx="21866225" cy="1317625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P5"/>
          <p:cNvSpPr/>
          <p:nvPr/>
        </p:nvSpPr>
        <p:spPr>
          <a:xfrm>
            <a:off x="-1" y="0"/>
            <a:ext cx="24380824" cy="10471150"/>
          </a:xfrm>
          <a:custGeom>
            <a:avLst/>
            <a:gdLst>
              <a:gd name="connsiteX0" fmla="*/ 8724900 w 24380824"/>
              <a:gd name="connsiteY0" fmla="*/ 7575550 h 10471150"/>
              <a:gd name="connsiteX1" fmla="*/ 24380824 w 24380824"/>
              <a:gd name="connsiteY1" fmla="*/ 7575550 h 10471150"/>
              <a:gd name="connsiteX2" fmla="*/ 24380824 w 24380824"/>
              <a:gd name="connsiteY2" fmla="*/ 10471150 h 10471150"/>
              <a:gd name="connsiteX3" fmla="*/ 872490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895600 h 10471150"/>
              <a:gd name="connsiteX7" fmla="*/ 0 w 24380824"/>
              <a:gd name="connsiteY7" fmla="*/ 289560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8724900" y="7575550"/>
                </a:moveTo>
                <a:lnTo>
                  <a:pt x="24380824" y="7575550"/>
                </a:lnTo>
                <a:lnTo>
                  <a:pt x="24380824" y="10471150"/>
                </a:lnTo>
                <a:lnTo>
                  <a:pt x="872490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895600"/>
                </a:lnTo>
                <a:lnTo>
                  <a:pt x="0" y="289560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1"/>
          <p:cNvSpPr/>
          <p:nvPr/>
        </p:nvSpPr>
        <p:spPr>
          <a:xfrm>
            <a:off x="0" y="4229100"/>
            <a:ext cx="12534900" cy="41910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1"/>
          <p:cNvSpPr/>
          <p:nvPr/>
        </p:nvSpPr>
        <p:spPr>
          <a:xfrm>
            <a:off x="12534898" y="6858000"/>
            <a:ext cx="11845925" cy="29337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1"/>
          <p:cNvSpPr/>
          <p:nvPr/>
        </p:nvSpPr>
        <p:spPr>
          <a:xfrm>
            <a:off x="12534899" y="0"/>
            <a:ext cx="11845925" cy="4229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30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4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5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54" dur="2450" fill="hold"/>
                                        <p:tgtEl>
                                          <p:spTgt spid="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1094E-7 -1.60703E-6 L -0.52976 -1.60703E-6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8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9805E-6 -1.60703E-6 L 0.46257 -1.60703E-6 " pathEditMode="relative" rAng="0" ptsTypes="AA">
                                      <p:cBhvr>
                                        <p:cTn id="7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8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862E-6 -1.60703E-6 L 0.11095 -1.60703E-6 " pathEditMode="relative" rAng="0" ptsTypes="AA">
                                      <p:cBhvr>
                                        <p:cTn id="8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8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4309E-7 -1.60703E-6 L 0.09376 -0.00091 " pathEditMode="relative" rAng="0" ptsTypes="AA">
                                      <p:cBhvr>
                                        <p:cTn id="133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-45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2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8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3" grpId="0" animBg="1"/>
      <p:bldP spid="2" grpId="0" animBg="1"/>
      <p:bldP spid="2" grpId="1" animBg="1"/>
      <p:bldP spid="2" grpId="2" animBg="1"/>
      <p:bldP spid="2" grpId="3" animBg="1"/>
      <p:bldP spid="29" grpId="0" animBg="1"/>
      <p:bldP spid="29" grpId="1" animBg="1"/>
      <p:bldP spid="29" grpId="2" animBg="1"/>
      <p:bldP spid="29" grpId="3" animBg="1"/>
      <p:bldP spid="18" grpId="1" animBg="1"/>
      <p:bldP spid="18" grpId="2" animBg="1"/>
      <p:bldP spid="18" grpId="3" animBg="1"/>
      <p:bldP spid="18" grpId="4" animBg="1"/>
      <p:bldP spid="18" grpId="5" animBg="1"/>
      <p:bldP spid="27" grpId="0" animBg="1"/>
      <p:bldP spid="27" grpId="1" animBg="1"/>
      <p:bldP spid="28" grpId="0" animBg="1"/>
      <p:bldP spid="28" grpId="1" animBg="1"/>
      <p:bldP spid="11" grpId="0" animBg="1"/>
      <p:bldP spid="11" grpId="1" animBg="1"/>
      <p:bldP spid="11" grpId="2" animBg="1"/>
      <p:bldP spid="11" grpId="3" animBg="1"/>
      <p:bldP spid="40" grpId="0" animBg="1"/>
      <p:bldP spid="40" grpId="1" animBg="1"/>
      <p:bldP spid="25" grpId="0"/>
      <p:bldP spid="26" grpId="0"/>
      <p:bldP spid="24" grpId="0" animBg="1"/>
      <p:bldP spid="5" grpId="0" animBg="1"/>
      <p:bldP spid="5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Film Burn 00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61.92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1"/>
            <a:ext cx="24380825" cy="10474725"/>
          </a:xfrm>
          <a:prstGeom prst="rect">
            <a:avLst/>
          </a:prstGeom>
        </p:spPr>
      </p:pic>
      <p:sp useBgFill="1">
        <p:nvSpPr>
          <p:cNvPr id="18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1"/>
          <p:cNvCxnSpPr/>
          <p:nvPr/>
        </p:nvCxnSpPr>
        <p:spPr>
          <a:xfrm>
            <a:off x="1973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1"/>
          <p:cNvCxnSpPr/>
          <p:nvPr/>
        </p:nvCxnSpPr>
        <p:spPr>
          <a:xfrm>
            <a:off x="65532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1"/>
          <p:cNvCxnSpPr/>
          <p:nvPr/>
        </p:nvCxnSpPr>
        <p:spPr>
          <a:xfrm>
            <a:off x="22860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1"/>
          <p:cNvCxnSpPr/>
          <p:nvPr/>
        </p:nvCxnSpPr>
        <p:spPr>
          <a:xfrm>
            <a:off x="1211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BLACK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D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D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YELLOW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 LINE"/>
          <p:cNvSpPr/>
          <p:nvPr/>
        </p:nvSpPr>
        <p:spPr>
          <a:xfrm>
            <a:off x="8081281" y="4236397"/>
            <a:ext cx="8218262" cy="132344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"/>
          <p:cNvSpPr/>
          <p:nvPr/>
        </p:nvSpPr>
        <p:spPr>
          <a:xfrm>
            <a:off x="8271872" y="4192855"/>
            <a:ext cx="7837082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0" b="0" cap="none" spc="0" dirty="0">
                <a:ln w="0"/>
                <a:solidFill>
                  <a:srgbClr val="07D779"/>
                </a:solidFill>
                <a:latin typeface="Nexa Bold" panose="02000000000000000000" pitchFamily="50" charset="0"/>
              </a:rPr>
              <a:t>BRAND</a:t>
            </a:r>
            <a:r>
              <a:rPr lang="en-US" sz="10000" b="0" cap="none" spc="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NEW</a:t>
            </a:r>
          </a:p>
        </p:txBody>
      </p:sp>
      <p:sp>
        <p:nvSpPr>
          <p:cNvPr id="26" name="TEXT"/>
          <p:cNvSpPr/>
          <p:nvPr/>
        </p:nvSpPr>
        <p:spPr>
          <a:xfrm>
            <a:off x="8371262" y="5616066"/>
            <a:ext cx="76383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60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POWERPOINT PROJECT</a:t>
            </a:r>
          </a:p>
        </p:txBody>
      </p:sp>
      <p:sp>
        <p:nvSpPr>
          <p:cNvPr id="5" name="OP1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P2"/>
          <p:cNvSpPr/>
          <p:nvPr/>
        </p:nvSpPr>
        <p:spPr>
          <a:xfrm>
            <a:off x="0" y="0"/>
            <a:ext cx="24380824" cy="10471150"/>
          </a:xfrm>
          <a:custGeom>
            <a:avLst/>
            <a:gdLst>
              <a:gd name="connsiteX0" fmla="*/ 0 w 24380824"/>
              <a:gd name="connsiteY0" fmla="*/ 7962900 h 10471150"/>
              <a:gd name="connsiteX1" fmla="*/ 24380824 w 24380824"/>
              <a:gd name="connsiteY1" fmla="*/ 7962900 h 10471150"/>
              <a:gd name="connsiteX2" fmla="*/ 24380824 w 24380824"/>
              <a:gd name="connsiteY2" fmla="*/ 10471150 h 10471150"/>
              <a:gd name="connsiteX3" fmla="*/ 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508250 h 10471150"/>
              <a:gd name="connsiteX7" fmla="*/ 0 w 24380824"/>
              <a:gd name="connsiteY7" fmla="*/ 250825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0" y="7962900"/>
                </a:moveTo>
                <a:lnTo>
                  <a:pt x="24380824" y="7962900"/>
                </a:lnTo>
                <a:lnTo>
                  <a:pt x="24380824" y="10471150"/>
                </a:lnTo>
                <a:lnTo>
                  <a:pt x="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508250"/>
                </a:lnTo>
                <a:lnTo>
                  <a:pt x="0" y="250825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P3"/>
          <p:cNvSpPr/>
          <p:nvPr/>
        </p:nvSpPr>
        <p:spPr>
          <a:xfrm>
            <a:off x="0" y="2530475"/>
            <a:ext cx="16154400" cy="2705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P4"/>
          <p:cNvSpPr/>
          <p:nvPr/>
        </p:nvSpPr>
        <p:spPr>
          <a:xfrm>
            <a:off x="2743200" y="5235575"/>
            <a:ext cx="21637625" cy="27432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P5"/>
          <p:cNvSpPr/>
          <p:nvPr/>
        </p:nvSpPr>
        <p:spPr>
          <a:xfrm>
            <a:off x="-1" y="0"/>
            <a:ext cx="24380824" cy="10471150"/>
          </a:xfrm>
          <a:custGeom>
            <a:avLst/>
            <a:gdLst>
              <a:gd name="connsiteX0" fmla="*/ 8724900 w 24380824"/>
              <a:gd name="connsiteY0" fmla="*/ 7575550 h 10471150"/>
              <a:gd name="connsiteX1" fmla="*/ 24380824 w 24380824"/>
              <a:gd name="connsiteY1" fmla="*/ 7575550 h 10471150"/>
              <a:gd name="connsiteX2" fmla="*/ 24380824 w 24380824"/>
              <a:gd name="connsiteY2" fmla="*/ 10471150 h 10471150"/>
              <a:gd name="connsiteX3" fmla="*/ 872490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895600 h 10471150"/>
              <a:gd name="connsiteX7" fmla="*/ 0 w 24380824"/>
              <a:gd name="connsiteY7" fmla="*/ 289560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8724900" y="7575550"/>
                </a:moveTo>
                <a:lnTo>
                  <a:pt x="24380824" y="7575550"/>
                </a:lnTo>
                <a:lnTo>
                  <a:pt x="24380824" y="10471150"/>
                </a:lnTo>
                <a:lnTo>
                  <a:pt x="872490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895600"/>
                </a:lnTo>
                <a:lnTo>
                  <a:pt x="0" y="289560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1"/>
          <p:cNvSpPr/>
          <p:nvPr/>
        </p:nvSpPr>
        <p:spPr>
          <a:xfrm>
            <a:off x="0" y="4229100"/>
            <a:ext cx="12992100" cy="1562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1"/>
          <p:cNvSpPr/>
          <p:nvPr/>
        </p:nvSpPr>
        <p:spPr>
          <a:xfrm>
            <a:off x="15468600" y="6362700"/>
            <a:ext cx="7499350" cy="1562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1"/>
          <p:cNvSpPr/>
          <p:nvPr/>
        </p:nvSpPr>
        <p:spPr>
          <a:xfrm>
            <a:off x="6962775" y="2667000"/>
            <a:ext cx="17418050" cy="1562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60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" fill="hold"/>
                                        <p:tgtEl>
                                          <p:spTgt spid="1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50" dur="2950" fill="hold"/>
                                        <p:tgtEl>
                                          <p:spTgt spid="1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 0.5 " pathEditMode="relative" rAng="0" ptsTypes="AA">
                                      <p:cBhvr>
                                        <p:cTn id="52" dur="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7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1094E-7 -1.60703E-6 L -0.52976 -1.60703E-6 " pathEditMode="relative" rAng="0" ptsTypes="AA">
                                      <p:cBhvr>
                                        <p:cTn id="65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8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9805E-6 -1.60703E-6 L 0.46257 -1.60703E-6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8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862E-6 -1.60703E-6 L 0.11095 -1.60703E-6 " pathEditMode="relative" rAng="0" ptsTypes="AA">
                                      <p:cBhvr>
                                        <p:cTn id="8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8" y="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4309E-7 -1.60703E-6 L 0.09376 -0.00091 " pathEditMode="relative" rAng="0" ptsTypes="AA">
                                      <p:cBhvr>
                                        <p:cTn id="134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-45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2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7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18" grpId="0" animBg="1"/>
      <p:bldP spid="18" grpId="1" animBg="1"/>
      <p:bldP spid="18" grpId="2" animBg="1"/>
      <p:bldP spid="19" grpId="2" animBg="1"/>
      <p:bldP spid="19" grpId="3" animBg="1"/>
      <p:bldP spid="27" grpId="0" animBg="1"/>
      <p:bldP spid="27" grpId="1" animBg="1"/>
      <p:bldP spid="28" grpId="0" animBg="1"/>
      <p:bldP spid="28" grpId="1" animBg="1"/>
      <p:bldP spid="11" grpId="0" animBg="1"/>
      <p:bldP spid="11" grpId="1" animBg="1"/>
      <p:bldP spid="11" grpId="2" animBg="1"/>
      <p:bldP spid="11" grpId="3" animBg="1"/>
      <p:bldP spid="40" grpId="2" animBg="1"/>
      <p:bldP spid="40" grpId="3" animBg="1"/>
      <p:bldP spid="24" grpId="0" animBg="1"/>
      <p:bldP spid="25" grpId="0"/>
      <p:bldP spid="26" grpId="0"/>
      <p:bldP spid="5" grpId="0" animBg="1"/>
      <p:bldP spid="5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Film Burn 00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61.92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1"/>
            <a:ext cx="24380825" cy="10474725"/>
          </a:xfrm>
          <a:prstGeom prst="rect">
            <a:avLst/>
          </a:prstGeom>
        </p:spPr>
      </p:pic>
      <p:sp>
        <p:nvSpPr>
          <p:cNvPr id="3" name="BG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9" name="BOTTOM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0" name="BOTTOM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1"/>
          <p:cNvCxnSpPr/>
          <p:nvPr/>
        </p:nvCxnSpPr>
        <p:spPr>
          <a:xfrm>
            <a:off x="1973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1"/>
          <p:cNvCxnSpPr/>
          <p:nvPr/>
        </p:nvCxnSpPr>
        <p:spPr>
          <a:xfrm>
            <a:off x="65532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1"/>
          <p:cNvCxnSpPr/>
          <p:nvPr/>
        </p:nvCxnSpPr>
        <p:spPr>
          <a:xfrm>
            <a:off x="22860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1"/>
          <p:cNvCxnSpPr/>
          <p:nvPr/>
        </p:nvCxnSpPr>
        <p:spPr>
          <a:xfrm>
            <a:off x="1211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BLACK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D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D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YELLOW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"/>
          <p:cNvSpPr/>
          <p:nvPr/>
        </p:nvSpPr>
        <p:spPr>
          <a:xfrm>
            <a:off x="12787505" y="4713555"/>
            <a:ext cx="10794623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0" b="0" cap="none" spc="0" dirty="0">
                <a:ln w="0"/>
                <a:solidFill>
                  <a:srgbClr val="92D050"/>
                </a:solidFill>
                <a:latin typeface="Nexa Bold" panose="02000000000000000000" pitchFamily="50" charset="0"/>
              </a:rPr>
              <a:t>MODERN DESIGN</a:t>
            </a:r>
          </a:p>
        </p:txBody>
      </p:sp>
      <p:sp>
        <p:nvSpPr>
          <p:cNvPr id="26" name="TEXT"/>
          <p:cNvSpPr/>
          <p:nvPr/>
        </p:nvSpPr>
        <p:spPr>
          <a:xfrm>
            <a:off x="17047160" y="6136766"/>
            <a:ext cx="66998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60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MAGIC POWERPOINT</a:t>
            </a:r>
          </a:p>
        </p:txBody>
      </p:sp>
      <p:sp>
        <p:nvSpPr>
          <p:cNvPr id="24" name="R LINE"/>
          <p:cNvSpPr/>
          <p:nvPr/>
        </p:nvSpPr>
        <p:spPr>
          <a:xfrm>
            <a:off x="12787496" y="4757097"/>
            <a:ext cx="10794632" cy="13234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P1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P2"/>
          <p:cNvSpPr/>
          <p:nvPr/>
        </p:nvSpPr>
        <p:spPr>
          <a:xfrm>
            <a:off x="0" y="0"/>
            <a:ext cx="24380824" cy="10471150"/>
          </a:xfrm>
          <a:custGeom>
            <a:avLst/>
            <a:gdLst>
              <a:gd name="connsiteX0" fmla="*/ 0 w 24380824"/>
              <a:gd name="connsiteY0" fmla="*/ 7962900 h 10471150"/>
              <a:gd name="connsiteX1" fmla="*/ 24380824 w 24380824"/>
              <a:gd name="connsiteY1" fmla="*/ 7962900 h 10471150"/>
              <a:gd name="connsiteX2" fmla="*/ 24380824 w 24380824"/>
              <a:gd name="connsiteY2" fmla="*/ 10471150 h 10471150"/>
              <a:gd name="connsiteX3" fmla="*/ 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508250 h 10471150"/>
              <a:gd name="connsiteX7" fmla="*/ 0 w 24380824"/>
              <a:gd name="connsiteY7" fmla="*/ 250825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0" y="7962900"/>
                </a:moveTo>
                <a:lnTo>
                  <a:pt x="24380824" y="7962900"/>
                </a:lnTo>
                <a:lnTo>
                  <a:pt x="24380824" y="10471150"/>
                </a:lnTo>
                <a:lnTo>
                  <a:pt x="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508250"/>
                </a:lnTo>
                <a:lnTo>
                  <a:pt x="0" y="250825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P3"/>
          <p:cNvSpPr/>
          <p:nvPr/>
        </p:nvSpPr>
        <p:spPr>
          <a:xfrm>
            <a:off x="-1" y="1981200"/>
            <a:ext cx="24380825" cy="54419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P4"/>
          <p:cNvSpPr/>
          <p:nvPr/>
        </p:nvSpPr>
        <p:spPr>
          <a:xfrm>
            <a:off x="2514600" y="7940675"/>
            <a:ext cx="21866225" cy="1317625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P5"/>
          <p:cNvSpPr/>
          <p:nvPr/>
        </p:nvSpPr>
        <p:spPr>
          <a:xfrm>
            <a:off x="-1" y="0"/>
            <a:ext cx="24380824" cy="10471150"/>
          </a:xfrm>
          <a:custGeom>
            <a:avLst/>
            <a:gdLst>
              <a:gd name="connsiteX0" fmla="*/ 8724900 w 24380824"/>
              <a:gd name="connsiteY0" fmla="*/ 7575550 h 10471150"/>
              <a:gd name="connsiteX1" fmla="*/ 24380824 w 24380824"/>
              <a:gd name="connsiteY1" fmla="*/ 7575550 h 10471150"/>
              <a:gd name="connsiteX2" fmla="*/ 24380824 w 24380824"/>
              <a:gd name="connsiteY2" fmla="*/ 10471150 h 10471150"/>
              <a:gd name="connsiteX3" fmla="*/ 872490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895600 h 10471150"/>
              <a:gd name="connsiteX7" fmla="*/ 0 w 24380824"/>
              <a:gd name="connsiteY7" fmla="*/ 289560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8724900" y="7575550"/>
                </a:moveTo>
                <a:lnTo>
                  <a:pt x="24380824" y="7575550"/>
                </a:lnTo>
                <a:lnTo>
                  <a:pt x="24380824" y="10471150"/>
                </a:lnTo>
                <a:lnTo>
                  <a:pt x="872490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895600"/>
                </a:lnTo>
                <a:lnTo>
                  <a:pt x="0" y="289560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1"/>
          <p:cNvSpPr/>
          <p:nvPr/>
        </p:nvSpPr>
        <p:spPr>
          <a:xfrm>
            <a:off x="0" y="4229100"/>
            <a:ext cx="12534900" cy="41910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1"/>
          <p:cNvSpPr/>
          <p:nvPr/>
        </p:nvSpPr>
        <p:spPr>
          <a:xfrm>
            <a:off x="12534898" y="6858000"/>
            <a:ext cx="11845925" cy="29337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1"/>
          <p:cNvSpPr/>
          <p:nvPr/>
        </p:nvSpPr>
        <p:spPr>
          <a:xfrm>
            <a:off x="12534899" y="0"/>
            <a:ext cx="11845925" cy="4229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5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56" dur="2050" fill="hold"/>
                                        <p:tgtEl>
                                          <p:spTgt spid="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8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1094E-7 -1.60703E-6 L -0.52976 -1.60703E-6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8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9805E-6 -1.60703E-6 L 0.46257 -1.60703E-6 " pathEditMode="relative" rAng="0" ptsTypes="AA">
                                      <p:cBhvr>
                                        <p:cTn id="77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8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862E-6 -1.60703E-6 L 0.11095 -1.60703E-6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8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6" presetClass="emp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4309E-7 -1.60703E-6 L 0.09376 -0.00091 " pathEditMode="relative" rAng="0" ptsTypes="AA">
                                      <p:cBhvr>
                                        <p:cTn id="135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-45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2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 0 " pathEditMode="relative" rAng="0" ptsTypes="AA">
                                      <p:cBhvr>
                                        <p:cTn id="17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3" y="0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1.0002 0.00455 " pathEditMode="relative" rAng="0" ptsTypes="AA">
                                      <p:cBhvr>
                                        <p:cTn id="181" dur="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7" y="227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002 0.00455 L 0.50247 1.79503E-6 " pathEditMode="relative" rAng="0" ptsTypes="AA">
                                      <p:cBhvr>
                                        <p:cTn id="18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10" y="424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 3.396E-7 L 0 0 " pathEditMode="relative" rAng="0" ptsTypes="AA">
                                      <p:cBhvr>
                                        <p:cTn id="1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97" y="1228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42" presetClass="pat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50247 0 L 1.00019 0.00455 " pathEditMode="relative" rAng="0" ptsTypes="AA">
                                      <p:cBhvr>
                                        <p:cTn id="1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28" y="-258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4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3" grpId="0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0" grpId="3" animBg="1"/>
      <p:bldP spid="18" grpId="0" animBg="1"/>
      <p:bldP spid="18" grpId="1" animBg="1"/>
      <p:bldP spid="18" grpId="4" animBg="1"/>
      <p:bldP spid="27" grpId="0" animBg="1"/>
      <p:bldP spid="27" grpId="1" animBg="1"/>
      <p:bldP spid="28" grpId="0" animBg="1"/>
      <p:bldP spid="28" grpId="1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40" grpId="0" animBg="1"/>
      <p:bldP spid="40" grpId="1" animBg="1"/>
      <p:bldP spid="25" grpId="0"/>
      <p:bldP spid="26" grpId="0"/>
      <p:bldP spid="24" grpId="0" animBg="1"/>
      <p:bldP spid="5" grpId="0" animBg="1"/>
      <p:bldP spid="5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Film Burn 00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61.92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1"/>
            <a:ext cx="24380825" cy="10474725"/>
          </a:xfrm>
          <a:prstGeom prst="rect">
            <a:avLst/>
          </a:prstGeom>
        </p:spPr>
      </p:pic>
      <p:sp>
        <p:nvSpPr>
          <p:cNvPr id="3" name="BG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" name="R"/>
          <p:cNvSpPr/>
          <p:nvPr/>
        </p:nvSpPr>
        <p:spPr>
          <a:xfrm>
            <a:off x="12190413" y="0"/>
            <a:ext cx="12190412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9" name="L"/>
          <p:cNvSpPr/>
          <p:nvPr/>
        </p:nvSpPr>
        <p:spPr>
          <a:xfrm>
            <a:off x="0" y="0"/>
            <a:ext cx="12190413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21"/>
          <p:cNvSpPr/>
          <p:nvPr/>
        </p:nvSpPr>
        <p:spPr>
          <a:xfrm>
            <a:off x="9217025" y="12700"/>
            <a:ext cx="15163800" cy="31940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" name="MP"/>
          <p:cNvSpPr/>
          <p:nvPr/>
        </p:nvSpPr>
        <p:spPr>
          <a:xfrm>
            <a:off x="13830300" y="1295400"/>
            <a:ext cx="10020300" cy="8458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3" name="MP"/>
          <p:cNvSpPr/>
          <p:nvPr/>
        </p:nvSpPr>
        <p:spPr>
          <a:xfrm>
            <a:off x="9105900" y="0"/>
            <a:ext cx="10020300" cy="8458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-21"/>
          <p:cNvSpPr/>
          <p:nvPr/>
        </p:nvSpPr>
        <p:spPr>
          <a:xfrm>
            <a:off x="0" y="7277100"/>
            <a:ext cx="15163800" cy="31940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1"/>
          <p:cNvCxnSpPr/>
          <p:nvPr/>
        </p:nvCxnSpPr>
        <p:spPr>
          <a:xfrm>
            <a:off x="1973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1"/>
          <p:cNvCxnSpPr/>
          <p:nvPr/>
        </p:nvCxnSpPr>
        <p:spPr>
          <a:xfrm>
            <a:off x="65532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1"/>
          <p:cNvCxnSpPr/>
          <p:nvPr/>
        </p:nvCxnSpPr>
        <p:spPr>
          <a:xfrm>
            <a:off x="22860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1"/>
          <p:cNvCxnSpPr/>
          <p:nvPr/>
        </p:nvCxnSpPr>
        <p:spPr>
          <a:xfrm>
            <a:off x="1211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BLACK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D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D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YELLOW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"/>
          <p:cNvSpPr/>
          <p:nvPr/>
        </p:nvSpPr>
        <p:spPr>
          <a:xfrm>
            <a:off x="13646530" y="7088455"/>
            <a:ext cx="9508372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0" b="0" cap="none" spc="0" dirty="0">
                <a:ln w="0"/>
                <a:solidFill>
                  <a:srgbClr val="FFC000"/>
                </a:solidFill>
                <a:latin typeface="Nexa Bold" panose="02000000000000000000" pitchFamily="50" charset="0"/>
              </a:rPr>
              <a:t>CLEAN</a:t>
            </a:r>
            <a:r>
              <a:rPr lang="en-US" sz="10000" b="0" cap="none" spc="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 DESIGN</a:t>
            </a:r>
          </a:p>
        </p:txBody>
      </p:sp>
      <p:sp>
        <p:nvSpPr>
          <p:cNvPr id="26" name="TEXT"/>
          <p:cNvSpPr/>
          <p:nvPr/>
        </p:nvSpPr>
        <p:spPr>
          <a:xfrm>
            <a:off x="13950021" y="8511666"/>
            <a:ext cx="89014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60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VIDEO TUTORIAL INCLUDES</a:t>
            </a:r>
          </a:p>
        </p:txBody>
      </p:sp>
      <p:sp>
        <p:nvSpPr>
          <p:cNvPr id="24" name="R LINE"/>
          <p:cNvSpPr/>
          <p:nvPr/>
        </p:nvSpPr>
        <p:spPr>
          <a:xfrm>
            <a:off x="13449353" y="7131997"/>
            <a:ext cx="9902718" cy="132344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P1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P2"/>
          <p:cNvSpPr/>
          <p:nvPr/>
        </p:nvSpPr>
        <p:spPr>
          <a:xfrm>
            <a:off x="0" y="0"/>
            <a:ext cx="24380824" cy="10471150"/>
          </a:xfrm>
          <a:custGeom>
            <a:avLst/>
            <a:gdLst>
              <a:gd name="connsiteX0" fmla="*/ 0 w 24380824"/>
              <a:gd name="connsiteY0" fmla="*/ 7962900 h 10471150"/>
              <a:gd name="connsiteX1" fmla="*/ 24380824 w 24380824"/>
              <a:gd name="connsiteY1" fmla="*/ 7962900 h 10471150"/>
              <a:gd name="connsiteX2" fmla="*/ 24380824 w 24380824"/>
              <a:gd name="connsiteY2" fmla="*/ 10471150 h 10471150"/>
              <a:gd name="connsiteX3" fmla="*/ 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508250 h 10471150"/>
              <a:gd name="connsiteX7" fmla="*/ 0 w 24380824"/>
              <a:gd name="connsiteY7" fmla="*/ 250825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0" y="7962900"/>
                </a:moveTo>
                <a:lnTo>
                  <a:pt x="24380824" y="7962900"/>
                </a:lnTo>
                <a:lnTo>
                  <a:pt x="24380824" y="10471150"/>
                </a:lnTo>
                <a:lnTo>
                  <a:pt x="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508250"/>
                </a:lnTo>
                <a:lnTo>
                  <a:pt x="0" y="250825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P3"/>
          <p:cNvSpPr/>
          <p:nvPr/>
        </p:nvSpPr>
        <p:spPr>
          <a:xfrm>
            <a:off x="-1" y="1981200"/>
            <a:ext cx="24380825" cy="54419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P4"/>
          <p:cNvSpPr/>
          <p:nvPr/>
        </p:nvSpPr>
        <p:spPr>
          <a:xfrm>
            <a:off x="2514600" y="7940675"/>
            <a:ext cx="21866225" cy="1317625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P5"/>
          <p:cNvSpPr/>
          <p:nvPr/>
        </p:nvSpPr>
        <p:spPr>
          <a:xfrm>
            <a:off x="-1" y="0"/>
            <a:ext cx="24380824" cy="10471150"/>
          </a:xfrm>
          <a:custGeom>
            <a:avLst/>
            <a:gdLst>
              <a:gd name="connsiteX0" fmla="*/ 8724900 w 24380824"/>
              <a:gd name="connsiteY0" fmla="*/ 7575550 h 10471150"/>
              <a:gd name="connsiteX1" fmla="*/ 24380824 w 24380824"/>
              <a:gd name="connsiteY1" fmla="*/ 7575550 h 10471150"/>
              <a:gd name="connsiteX2" fmla="*/ 24380824 w 24380824"/>
              <a:gd name="connsiteY2" fmla="*/ 10471150 h 10471150"/>
              <a:gd name="connsiteX3" fmla="*/ 872490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895600 h 10471150"/>
              <a:gd name="connsiteX7" fmla="*/ 0 w 24380824"/>
              <a:gd name="connsiteY7" fmla="*/ 289560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8724900" y="7575550"/>
                </a:moveTo>
                <a:lnTo>
                  <a:pt x="24380824" y="7575550"/>
                </a:lnTo>
                <a:lnTo>
                  <a:pt x="24380824" y="10471150"/>
                </a:lnTo>
                <a:lnTo>
                  <a:pt x="872490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895600"/>
                </a:lnTo>
                <a:lnTo>
                  <a:pt x="0" y="289560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1"/>
          <p:cNvSpPr/>
          <p:nvPr/>
        </p:nvSpPr>
        <p:spPr>
          <a:xfrm>
            <a:off x="0" y="4229100"/>
            <a:ext cx="12534900" cy="41910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1"/>
          <p:cNvSpPr/>
          <p:nvPr/>
        </p:nvSpPr>
        <p:spPr>
          <a:xfrm>
            <a:off x="12534898" y="6858000"/>
            <a:ext cx="11845925" cy="29337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1"/>
          <p:cNvSpPr/>
          <p:nvPr/>
        </p:nvSpPr>
        <p:spPr>
          <a:xfrm>
            <a:off x="12534899" y="0"/>
            <a:ext cx="11845925" cy="4229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1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0" dur="50" fill="hold"/>
                                        <p:tgtEl>
                                          <p:spTgt spid="1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52" dur="2450" fill="hold"/>
                                        <p:tgtEl>
                                          <p:spTgt spid="1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1094E-7 -1.60703E-6 L -0.52976 -1.60703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8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9805E-6 -1.60703E-6 L 0.46257 -1.60703E-6 " pathEditMode="relative" rAng="0" ptsTypes="AA">
                                      <p:cBhvr>
                                        <p:cTn id="7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8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862E-6 -1.60703E-6 L 0.11095 -1.60703E-6 " pathEditMode="relative" rAng="0" ptsTypes="AA">
                                      <p:cBhvr>
                                        <p:cTn id="8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8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mp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8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4309E-7 -1.60703E-6 L 0.09376 -0.00091 " pathEditMode="relative" rAng="0" ptsTypes="AA">
                                      <p:cBhvr>
                                        <p:cTn id="131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-45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2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2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3" grpId="0" animBg="1"/>
      <p:bldP spid="2" grpId="0" animBg="1"/>
      <p:bldP spid="2" grpId="1" animBg="1"/>
      <p:bldP spid="29" grpId="0" animBg="1"/>
      <p:bldP spid="29" grpId="1" animBg="1"/>
      <p:bldP spid="18" grpId="0" animBg="1"/>
      <p:bldP spid="18" grpId="1" animBg="1"/>
      <p:bldP spid="18" grpId="2" animBg="1"/>
      <p:bldP spid="18" grpId="3" animBg="1"/>
      <p:bldP spid="32" grpId="0" animBg="1"/>
      <p:bldP spid="32" grpId="1" animBg="1"/>
      <p:bldP spid="4" grpId="0" animBg="1"/>
      <p:bldP spid="4" grpId="1" animBg="1"/>
      <p:bldP spid="33" grpId="0" animBg="1"/>
      <p:bldP spid="33" grpId="1" animBg="1"/>
      <p:bldP spid="30" grpId="0" animBg="1"/>
      <p:bldP spid="30" grpId="1" animBg="1"/>
      <p:bldP spid="27" grpId="0" animBg="1"/>
      <p:bldP spid="27" grpId="1" animBg="1"/>
      <p:bldP spid="28" grpId="0" animBg="1"/>
      <p:bldP spid="28" grpId="1" animBg="1"/>
      <p:bldP spid="11" grpId="0" animBg="1"/>
      <p:bldP spid="11" grpId="1" animBg="1"/>
      <p:bldP spid="11" grpId="2" animBg="1"/>
      <p:bldP spid="11" grpId="3" animBg="1"/>
      <p:bldP spid="40" grpId="0" animBg="1"/>
      <p:bldP spid="40" grpId="1" animBg="1"/>
      <p:bldP spid="25" grpId="0"/>
      <p:bldP spid="26" grpId="0"/>
      <p:bldP spid="24" grpId="0" animBg="1"/>
      <p:bldP spid="5" grpId="0" animBg="1"/>
      <p:bldP spid="5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Film Burn 00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61.92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1"/>
            <a:ext cx="24380825" cy="10474725"/>
          </a:xfrm>
          <a:prstGeom prst="rect">
            <a:avLst/>
          </a:prstGeom>
        </p:spPr>
      </p:pic>
      <p:sp>
        <p:nvSpPr>
          <p:cNvPr id="3" name="BG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" name="1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9" name="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4" name="3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5" name="4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6" name="5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21"/>
          <p:cNvSpPr/>
          <p:nvPr/>
        </p:nvSpPr>
        <p:spPr>
          <a:xfrm>
            <a:off x="13373099" y="12700"/>
            <a:ext cx="11007725" cy="104584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" name="MP"/>
          <p:cNvSpPr/>
          <p:nvPr/>
        </p:nvSpPr>
        <p:spPr>
          <a:xfrm>
            <a:off x="3314700" y="0"/>
            <a:ext cx="10058400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3" name="MP"/>
          <p:cNvSpPr/>
          <p:nvPr/>
        </p:nvSpPr>
        <p:spPr>
          <a:xfrm>
            <a:off x="12534899" y="415925"/>
            <a:ext cx="11419531" cy="9639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-21"/>
          <p:cNvSpPr/>
          <p:nvPr/>
        </p:nvSpPr>
        <p:spPr>
          <a:xfrm>
            <a:off x="8648700" y="12700"/>
            <a:ext cx="4724398" cy="104584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1"/>
          <p:cNvCxnSpPr/>
          <p:nvPr/>
        </p:nvCxnSpPr>
        <p:spPr>
          <a:xfrm>
            <a:off x="1973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1"/>
          <p:cNvCxnSpPr/>
          <p:nvPr/>
        </p:nvCxnSpPr>
        <p:spPr>
          <a:xfrm>
            <a:off x="65532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1"/>
          <p:cNvCxnSpPr/>
          <p:nvPr/>
        </p:nvCxnSpPr>
        <p:spPr>
          <a:xfrm>
            <a:off x="22860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1"/>
          <p:cNvCxnSpPr/>
          <p:nvPr/>
        </p:nvCxnSpPr>
        <p:spPr>
          <a:xfrm>
            <a:off x="1211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BLACK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D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D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YELLOW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"/>
          <p:cNvSpPr/>
          <p:nvPr/>
        </p:nvSpPr>
        <p:spPr>
          <a:xfrm>
            <a:off x="912330" y="4419967"/>
            <a:ext cx="12653464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0" b="0" cap="none" spc="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STYLISH TEMPLATE</a:t>
            </a:r>
          </a:p>
        </p:txBody>
      </p:sp>
      <p:sp>
        <p:nvSpPr>
          <p:cNvPr id="26" name="TEXT"/>
          <p:cNvSpPr/>
          <p:nvPr/>
        </p:nvSpPr>
        <p:spPr>
          <a:xfrm>
            <a:off x="2317642" y="5843178"/>
            <a:ext cx="984282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600" dirty="0">
                <a:ln w="0"/>
                <a:solidFill>
                  <a:srgbClr val="00B0F0"/>
                </a:solidFill>
                <a:latin typeface="Nexa Bold" panose="02000000000000000000" pitchFamily="50" charset="0"/>
              </a:rPr>
              <a:t>WELL ORGANIZED SLIDESHOW</a:t>
            </a:r>
          </a:p>
        </p:txBody>
      </p:sp>
      <p:sp>
        <p:nvSpPr>
          <p:cNvPr id="24" name="R LINE"/>
          <p:cNvSpPr/>
          <p:nvPr/>
        </p:nvSpPr>
        <p:spPr>
          <a:xfrm>
            <a:off x="912314" y="4463509"/>
            <a:ext cx="12653480" cy="132344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P1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P2"/>
          <p:cNvSpPr/>
          <p:nvPr/>
        </p:nvSpPr>
        <p:spPr>
          <a:xfrm>
            <a:off x="0" y="0"/>
            <a:ext cx="24380824" cy="10471150"/>
          </a:xfrm>
          <a:custGeom>
            <a:avLst/>
            <a:gdLst>
              <a:gd name="connsiteX0" fmla="*/ 0 w 24380824"/>
              <a:gd name="connsiteY0" fmla="*/ 7962900 h 10471150"/>
              <a:gd name="connsiteX1" fmla="*/ 24380824 w 24380824"/>
              <a:gd name="connsiteY1" fmla="*/ 7962900 h 10471150"/>
              <a:gd name="connsiteX2" fmla="*/ 24380824 w 24380824"/>
              <a:gd name="connsiteY2" fmla="*/ 10471150 h 10471150"/>
              <a:gd name="connsiteX3" fmla="*/ 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508250 h 10471150"/>
              <a:gd name="connsiteX7" fmla="*/ 0 w 24380824"/>
              <a:gd name="connsiteY7" fmla="*/ 250825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0" y="7962900"/>
                </a:moveTo>
                <a:lnTo>
                  <a:pt x="24380824" y="7962900"/>
                </a:lnTo>
                <a:lnTo>
                  <a:pt x="24380824" y="10471150"/>
                </a:lnTo>
                <a:lnTo>
                  <a:pt x="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508250"/>
                </a:lnTo>
                <a:lnTo>
                  <a:pt x="0" y="250825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P3"/>
          <p:cNvSpPr/>
          <p:nvPr/>
        </p:nvSpPr>
        <p:spPr>
          <a:xfrm>
            <a:off x="-1" y="1981200"/>
            <a:ext cx="24380825" cy="54419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P4"/>
          <p:cNvSpPr/>
          <p:nvPr/>
        </p:nvSpPr>
        <p:spPr>
          <a:xfrm>
            <a:off x="2514600" y="7940675"/>
            <a:ext cx="21866225" cy="1317625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P5"/>
          <p:cNvSpPr/>
          <p:nvPr/>
        </p:nvSpPr>
        <p:spPr>
          <a:xfrm>
            <a:off x="-1" y="0"/>
            <a:ext cx="24380824" cy="10471150"/>
          </a:xfrm>
          <a:custGeom>
            <a:avLst/>
            <a:gdLst>
              <a:gd name="connsiteX0" fmla="*/ 8724900 w 24380824"/>
              <a:gd name="connsiteY0" fmla="*/ 7575550 h 10471150"/>
              <a:gd name="connsiteX1" fmla="*/ 24380824 w 24380824"/>
              <a:gd name="connsiteY1" fmla="*/ 7575550 h 10471150"/>
              <a:gd name="connsiteX2" fmla="*/ 24380824 w 24380824"/>
              <a:gd name="connsiteY2" fmla="*/ 10471150 h 10471150"/>
              <a:gd name="connsiteX3" fmla="*/ 872490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895600 h 10471150"/>
              <a:gd name="connsiteX7" fmla="*/ 0 w 24380824"/>
              <a:gd name="connsiteY7" fmla="*/ 289560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8724900" y="7575550"/>
                </a:moveTo>
                <a:lnTo>
                  <a:pt x="24380824" y="7575550"/>
                </a:lnTo>
                <a:lnTo>
                  <a:pt x="24380824" y="10471150"/>
                </a:lnTo>
                <a:lnTo>
                  <a:pt x="872490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895600"/>
                </a:lnTo>
                <a:lnTo>
                  <a:pt x="0" y="289560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1"/>
          <p:cNvSpPr/>
          <p:nvPr/>
        </p:nvSpPr>
        <p:spPr>
          <a:xfrm>
            <a:off x="0" y="4229100"/>
            <a:ext cx="12534900" cy="41910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1"/>
          <p:cNvSpPr/>
          <p:nvPr/>
        </p:nvSpPr>
        <p:spPr>
          <a:xfrm>
            <a:off x="12534898" y="6858000"/>
            <a:ext cx="11845925" cy="29337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1"/>
          <p:cNvSpPr/>
          <p:nvPr/>
        </p:nvSpPr>
        <p:spPr>
          <a:xfrm>
            <a:off x="12534899" y="0"/>
            <a:ext cx="11845925" cy="4229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79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0" dur="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52" dur="2450" fill="hold"/>
                                        <p:tgtEl>
                                          <p:spTgt spid="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1094E-7 -1.60703E-6 L -0.52976 -1.60703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8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9805E-6 -1.60703E-6 L 0.46257 -1.60703E-6 " pathEditMode="relative" rAng="0" ptsTypes="AA">
                                      <p:cBhvr>
                                        <p:cTn id="7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8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862E-6 -1.60703E-6 L 0.11095 -1.60703E-6 " pathEditMode="relative" rAng="0" ptsTypes="AA">
                                      <p:cBhvr>
                                        <p:cTn id="8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8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mp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8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4309E-7 -1.60703E-6 L 0.09376 -0.00091 " pathEditMode="relative" rAng="0" ptsTypes="AA">
                                      <p:cBhvr>
                                        <p:cTn id="131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-45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2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0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3" grpId="0" animBg="1"/>
      <p:bldP spid="2" grpId="0" animBg="1"/>
      <p:bldP spid="2" grpId="1" animBg="1"/>
      <p:bldP spid="29" grpId="0" animBg="1"/>
      <p:bldP spid="29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18" grpId="0" animBg="1"/>
      <p:bldP spid="18" grpId="1" animBg="1"/>
      <p:bldP spid="18" grpId="2" animBg="1"/>
      <p:bldP spid="18" grpId="3" animBg="1"/>
      <p:bldP spid="32" grpId="0" animBg="1"/>
      <p:bldP spid="32" grpId="1" animBg="1"/>
      <p:bldP spid="4" grpId="0" animBg="1"/>
      <p:bldP spid="4" grpId="1" animBg="1"/>
      <p:bldP spid="33" grpId="0" animBg="1"/>
      <p:bldP spid="33" grpId="1" animBg="1"/>
      <p:bldP spid="30" grpId="0" animBg="1"/>
      <p:bldP spid="30" grpId="1" animBg="1"/>
      <p:bldP spid="27" grpId="0" animBg="1"/>
      <p:bldP spid="27" grpId="1" animBg="1"/>
      <p:bldP spid="28" grpId="0" animBg="1"/>
      <p:bldP spid="28" grpId="1" animBg="1"/>
      <p:bldP spid="11" grpId="0" animBg="1"/>
      <p:bldP spid="11" grpId="1" animBg="1"/>
      <p:bldP spid="11" grpId="2" animBg="1"/>
      <p:bldP spid="11" grpId="3" animBg="1"/>
      <p:bldP spid="40" grpId="0" animBg="1"/>
      <p:bldP spid="40" grpId="1" animBg="1"/>
      <p:bldP spid="25" grpId="0"/>
      <p:bldP spid="26" grpId="0"/>
      <p:bldP spid="24" grpId="0" animBg="1"/>
      <p:bldP spid="5" grpId="0" animBg="1"/>
      <p:bldP spid="5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Film Burn 00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61.92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1"/>
            <a:ext cx="24380825" cy="10474725"/>
          </a:xfrm>
          <a:prstGeom prst="rect">
            <a:avLst/>
          </a:prstGeom>
        </p:spPr>
      </p:pic>
      <p:sp>
        <p:nvSpPr>
          <p:cNvPr id="3" name="BG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9" name="BOTTOM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0" name="BOTTOM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BLACK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4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2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1"/>
          <p:cNvCxnSpPr/>
          <p:nvPr/>
        </p:nvCxnSpPr>
        <p:spPr>
          <a:xfrm>
            <a:off x="1973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1"/>
          <p:cNvCxnSpPr/>
          <p:nvPr/>
        </p:nvCxnSpPr>
        <p:spPr>
          <a:xfrm>
            <a:off x="65532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1"/>
          <p:cNvCxnSpPr/>
          <p:nvPr/>
        </p:nvCxnSpPr>
        <p:spPr>
          <a:xfrm>
            <a:off x="22860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1"/>
          <p:cNvCxnSpPr/>
          <p:nvPr/>
        </p:nvCxnSpPr>
        <p:spPr>
          <a:xfrm>
            <a:off x="1211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BLACK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D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D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YELLOW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"/>
          <p:cNvSpPr/>
          <p:nvPr/>
        </p:nvSpPr>
        <p:spPr>
          <a:xfrm>
            <a:off x="1583259" y="7695294"/>
            <a:ext cx="1213216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0" b="0" cap="none" spc="0" dirty="0">
                <a:ln w="0"/>
                <a:solidFill>
                  <a:srgbClr val="00B0F0"/>
                </a:solidFill>
                <a:latin typeface="Nexa Bold" panose="02000000000000000000" pitchFamily="50" charset="0"/>
              </a:rPr>
              <a:t>CINEMATIC VISUAL</a:t>
            </a:r>
          </a:p>
        </p:txBody>
      </p:sp>
      <p:sp>
        <p:nvSpPr>
          <p:cNvPr id="26" name="TEXT"/>
          <p:cNvSpPr/>
          <p:nvPr/>
        </p:nvSpPr>
        <p:spPr>
          <a:xfrm>
            <a:off x="4939815" y="9118505"/>
            <a:ext cx="810683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60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UNIVERSAL EXPRESSION</a:t>
            </a:r>
          </a:p>
        </p:txBody>
      </p:sp>
      <p:sp>
        <p:nvSpPr>
          <p:cNvPr id="24" name="R LINE"/>
          <p:cNvSpPr/>
          <p:nvPr/>
        </p:nvSpPr>
        <p:spPr>
          <a:xfrm>
            <a:off x="1453321" y="7738836"/>
            <a:ext cx="12392026" cy="132344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P1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P2"/>
          <p:cNvSpPr/>
          <p:nvPr/>
        </p:nvSpPr>
        <p:spPr>
          <a:xfrm>
            <a:off x="0" y="0"/>
            <a:ext cx="24380824" cy="10471150"/>
          </a:xfrm>
          <a:custGeom>
            <a:avLst/>
            <a:gdLst>
              <a:gd name="connsiteX0" fmla="*/ 0 w 24380824"/>
              <a:gd name="connsiteY0" fmla="*/ 7962900 h 10471150"/>
              <a:gd name="connsiteX1" fmla="*/ 24380824 w 24380824"/>
              <a:gd name="connsiteY1" fmla="*/ 7962900 h 10471150"/>
              <a:gd name="connsiteX2" fmla="*/ 24380824 w 24380824"/>
              <a:gd name="connsiteY2" fmla="*/ 10471150 h 10471150"/>
              <a:gd name="connsiteX3" fmla="*/ 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508250 h 10471150"/>
              <a:gd name="connsiteX7" fmla="*/ 0 w 24380824"/>
              <a:gd name="connsiteY7" fmla="*/ 250825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0" y="7962900"/>
                </a:moveTo>
                <a:lnTo>
                  <a:pt x="24380824" y="7962900"/>
                </a:lnTo>
                <a:lnTo>
                  <a:pt x="24380824" y="10471150"/>
                </a:lnTo>
                <a:lnTo>
                  <a:pt x="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508250"/>
                </a:lnTo>
                <a:lnTo>
                  <a:pt x="0" y="250825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P3"/>
          <p:cNvSpPr/>
          <p:nvPr/>
        </p:nvSpPr>
        <p:spPr>
          <a:xfrm>
            <a:off x="-1" y="1981200"/>
            <a:ext cx="24380825" cy="54419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P4"/>
          <p:cNvSpPr/>
          <p:nvPr/>
        </p:nvSpPr>
        <p:spPr>
          <a:xfrm>
            <a:off x="2514600" y="7940675"/>
            <a:ext cx="21866225" cy="1317625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P5"/>
          <p:cNvSpPr/>
          <p:nvPr/>
        </p:nvSpPr>
        <p:spPr>
          <a:xfrm>
            <a:off x="-1" y="0"/>
            <a:ext cx="24380824" cy="10471150"/>
          </a:xfrm>
          <a:custGeom>
            <a:avLst/>
            <a:gdLst>
              <a:gd name="connsiteX0" fmla="*/ 8724900 w 24380824"/>
              <a:gd name="connsiteY0" fmla="*/ 7575550 h 10471150"/>
              <a:gd name="connsiteX1" fmla="*/ 24380824 w 24380824"/>
              <a:gd name="connsiteY1" fmla="*/ 7575550 h 10471150"/>
              <a:gd name="connsiteX2" fmla="*/ 24380824 w 24380824"/>
              <a:gd name="connsiteY2" fmla="*/ 10471150 h 10471150"/>
              <a:gd name="connsiteX3" fmla="*/ 872490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895600 h 10471150"/>
              <a:gd name="connsiteX7" fmla="*/ 0 w 24380824"/>
              <a:gd name="connsiteY7" fmla="*/ 289560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8724900" y="7575550"/>
                </a:moveTo>
                <a:lnTo>
                  <a:pt x="24380824" y="7575550"/>
                </a:lnTo>
                <a:lnTo>
                  <a:pt x="24380824" y="10471150"/>
                </a:lnTo>
                <a:lnTo>
                  <a:pt x="872490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895600"/>
                </a:lnTo>
                <a:lnTo>
                  <a:pt x="0" y="289560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1"/>
          <p:cNvSpPr/>
          <p:nvPr/>
        </p:nvSpPr>
        <p:spPr>
          <a:xfrm>
            <a:off x="0" y="4229100"/>
            <a:ext cx="12534900" cy="41910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1"/>
          <p:cNvSpPr/>
          <p:nvPr/>
        </p:nvSpPr>
        <p:spPr>
          <a:xfrm>
            <a:off x="12534898" y="6858000"/>
            <a:ext cx="11845925" cy="29337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1"/>
          <p:cNvSpPr/>
          <p:nvPr/>
        </p:nvSpPr>
        <p:spPr>
          <a:xfrm>
            <a:off x="12534899" y="0"/>
            <a:ext cx="11845925" cy="4229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1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1094E-7 -1.60703E-6 L -0.52976 -1.60703E-6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8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9805E-6 -1.60703E-6 L 0.46257 -1.60703E-6 " pathEditMode="relative" rAng="0" ptsTypes="AA">
                                      <p:cBhvr>
                                        <p:cTn id="7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8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862E-6 -1.60703E-6 L 0.11095 -1.60703E-6 " pathEditMode="relative" rAng="0" ptsTypes="AA">
                                      <p:cBhvr>
                                        <p:cTn id="9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8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4309E-7 -1.60703E-6 L 0.09376 -0.00091 " pathEditMode="relative" rAng="0" ptsTypes="AA">
                                      <p:cBhvr>
                                        <p:cTn id="135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-45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2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9" dur="50" fill="hold"/>
                                        <p:tgtEl>
                                          <p:spTgt spid="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 0 " pathEditMode="relative" rAng="0" ptsTypes="AA">
                                      <p:cBhvr>
                                        <p:cTn id="18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3" y="0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3" dur="50" fill="hold"/>
                                        <p:tgtEl>
                                          <p:spTgt spid="3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1.0002 0.00455 " pathEditMode="relative" rAng="0" ptsTypes="AA">
                                      <p:cBhvr>
                                        <p:cTn id="185" dur="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7" y="227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002 0.00455 L 0.50247 1.79503E-6 " pathEditMode="relative" rAng="0" ptsTypes="AA">
                                      <p:cBhvr>
                                        <p:cTn id="18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10" y="424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 3.396E-7 L 0 0 " pathEditMode="relative" rAng="0" ptsTypes="AA">
                                      <p:cBhvr>
                                        <p:cTn id="1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97" y="1228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42" presetClass="pat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50247 0 L 1.00019 0.00455 " pathEditMode="relative" rAng="0" ptsTypes="AA">
                                      <p:cBhvr>
                                        <p:cTn id="1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28" y="-258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ntr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6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1" dur="50" fill="hold"/>
                                        <p:tgtEl>
                                          <p:spTgt spid="3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02" presetID="6" presetClass="emp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203" dur="2050" fill="hold"/>
                                        <p:tgtEl>
                                          <p:spTgt spid="32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6" presetClass="emp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05" dur="500" fill="hold"/>
                                        <p:tgtEl>
                                          <p:spTgt spid="3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63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16" dur="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20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3" grpId="0" animBg="1"/>
      <p:bldP spid="29" grpId="0" animBg="1"/>
      <p:bldP spid="29" grpId="1" animBg="1"/>
      <p:bldP spid="29" grpId="2" animBg="1"/>
      <p:bldP spid="29" grpId="3" animBg="1"/>
      <p:bldP spid="30" grpId="0" animBg="1"/>
      <p:bldP spid="30" grpId="1" animBg="1"/>
      <p:bldP spid="30" grpId="2" animBg="1"/>
      <p:bldP spid="30" grpId="3" animBg="1"/>
      <p:bldP spid="30" grpId="4" animBg="1"/>
      <p:bldP spid="33" grpId="0" animBg="1"/>
      <p:bldP spid="33" grpId="1" animBg="1"/>
      <p:bldP spid="18" grpId="0" animBg="1"/>
      <p:bldP spid="18" grpId="1" animBg="1"/>
      <p:bldP spid="34" grpId="0" animBg="1"/>
      <p:bldP spid="34" grpId="1" animBg="1"/>
      <p:bldP spid="34" grpId="2" animBg="1"/>
      <p:bldP spid="32" grpId="0" animBg="1"/>
      <p:bldP spid="32" grpId="1" animBg="1"/>
      <p:bldP spid="32" grpId="2" animBg="1"/>
      <p:bldP spid="32" grpId="3" animBg="1"/>
      <p:bldP spid="27" grpId="0" animBg="1"/>
      <p:bldP spid="27" grpId="1" animBg="1"/>
      <p:bldP spid="28" grpId="0" animBg="1"/>
      <p:bldP spid="28" grpId="1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40" grpId="0" animBg="1"/>
      <p:bldP spid="40" grpId="1" animBg="1"/>
      <p:bldP spid="25" grpId="0"/>
      <p:bldP spid="26" grpId="0"/>
      <p:bldP spid="24" grpId="0" animBg="1"/>
      <p:bldP spid="5" grpId="0" animBg="1"/>
      <p:bldP spid="5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Film Burn 00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61.92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1"/>
            <a:ext cx="24380825" cy="10474725"/>
          </a:xfrm>
          <a:prstGeom prst="rect">
            <a:avLst/>
          </a:prstGeom>
        </p:spPr>
      </p:pic>
      <p:sp>
        <p:nvSpPr>
          <p:cNvPr id="3" name="BG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" name="TOP"/>
          <p:cNvSpPr/>
          <p:nvPr/>
        </p:nvSpPr>
        <p:spPr>
          <a:xfrm>
            <a:off x="0" y="0"/>
            <a:ext cx="24380825" cy="5295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9" name="BOTTOM"/>
          <p:cNvSpPr/>
          <p:nvPr/>
        </p:nvSpPr>
        <p:spPr>
          <a:xfrm>
            <a:off x="0" y="5295900"/>
            <a:ext cx="24380825" cy="5175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1"/>
          <p:cNvCxnSpPr/>
          <p:nvPr/>
        </p:nvCxnSpPr>
        <p:spPr>
          <a:xfrm>
            <a:off x="1973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1"/>
          <p:cNvCxnSpPr/>
          <p:nvPr/>
        </p:nvCxnSpPr>
        <p:spPr>
          <a:xfrm>
            <a:off x="65532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1"/>
          <p:cNvCxnSpPr/>
          <p:nvPr/>
        </p:nvCxnSpPr>
        <p:spPr>
          <a:xfrm>
            <a:off x="22860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1"/>
          <p:cNvCxnSpPr/>
          <p:nvPr/>
        </p:nvCxnSpPr>
        <p:spPr>
          <a:xfrm>
            <a:off x="1211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BLACK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D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D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YELLOW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"/>
          <p:cNvSpPr/>
          <p:nvPr/>
        </p:nvSpPr>
        <p:spPr>
          <a:xfrm>
            <a:off x="2072964" y="7355155"/>
            <a:ext cx="80429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0" b="0" cap="none" spc="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EASY</a:t>
            </a:r>
            <a:r>
              <a:rPr lang="en-US" sz="10000" b="0" cap="none" spc="0" dirty="0">
                <a:ln w="0"/>
                <a:solidFill>
                  <a:srgbClr val="FFC000"/>
                </a:solidFill>
                <a:latin typeface="Nexa Bold" panose="02000000000000000000" pitchFamily="50" charset="0"/>
              </a:rPr>
              <a:t>TOUSE</a:t>
            </a:r>
          </a:p>
        </p:txBody>
      </p:sp>
      <p:sp>
        <p:nvSpPr>
          <p:cNvPr id="26" name="TEXT"/>
          <p:cNvSpPr/>
          <p:nvPr/>
        </p:nvSpPr>
        <p:spPr>
          <a:xfrm>
            <a:off x="2576407" y="8778366"/>
            <a:ext cx="70360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60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NO PLUGIN REQUIRED</a:t>
            </a:r>
          </a:p>
        </p:txBody>
      </p:sp>
      <p:sp>
        <p:nvSpPr>
          <p:cNvPr id="24" name="R LINE"/>
          <p:cNvSpPr/>
          <p:nvPr/>
        </p:nvSpPr>
        <p:spPr>
          <a:xfrm>
            <a:off x="2072953" y="7398697"/>
            <a:ext cx="8042918" cy="132344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P1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P2"/>
          <p:cNvSpPr/>
          <p:nvPr/>
        </p:nvSpPr>
        <p:spPr>
          <a:xfrm>
            <a:off x="0" y="0"/>
            <a:ext cx="24380824" cy="10471150"/>
          </a:xfrm>
          <a:custGeom>
            <a:avLst/>
            <a:gdLst>
              <a:gd name="connsiteX0" fmla="*/ 0 w 24380824"/>
              <a:gd name="connsiteY0" fmla="*/ 7962900 h 10471150"/>
              <a:gd name="connsiteX1" fmla="*/ 24380824 w 24380824"/>
              <a:gd name="connsiteY1" fmla="*/ 7962900 h 10471150"/>
              <a:gd name="connsiteX2" fmla="*/ 24380824 w 24380824"/>
              <a:gd name="connsiteY2" fmla="*/ 10471150 h 10471150"/>
              <a:gd name="connsiteX3" fmla="*/ 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508250 h 10471150"/>
              <a:gd name="connsiteX7" fmla="*/ 0 w 24380824"/>
              <a:gd name="connsiteY7" fmla="*/ 250825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0" y="7962900"/>
                </a:moveTo>
                <a:lnTo>
                  <a:pt x="24380824" y="7962900"/>
                </a:lnTo>
                <a:lnTo>
                  <a:pt x="24380824" y="10471150"/>
                </a:lnTo>
                <a:lnTo>
                  <a:pt x="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508250"/>
                </a:lnTo>
                <a:lnTo>
                  <a:pt x="0" y="250825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P3"/>
          <p:cNvSpPr/>
          <p:nvPr/>
        </p:nvSpPr>
        <p:spPr>
          <a:xfrm>
            <a:off x="-1" y="1981200"/>
            <a:ext cx="24380825" cy="54419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P4"/>
          <p:cNvSpPr/>
          <p:nvPr/>
        </p:nvSpPr>
        <p:spPr>
          <a:xfrm>
            <a:off x="2514600" y="7940675"/>
            <a:ext cx="21866225" cy="1317625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P5"/>
          <p:cNvSpPr/>
          <p:nvPr/>
        </p:nvSpPr>
        <p:spPr>
          <a:xfrm>
            <a:off x="-1" y="0"/>
            <a:ext cx="24380824" cy="10471150"/>
          </a:xfrm>
          <a:custGeom>
            <a:avLst/>
            <a:gdLst>
              <a:gd name="connsiteX0" fmla="*/ 8724900 w 24380824"/>
              <a:gd name="connsiteY0" fmla="*/ 7575550 h 10471150"/>
              <a:gd name="connsiteX1" fmla="*/ 24380824 w 24380824"/>
              <a:gd name="connsiteY1" fmla="*/ 7575550 h 10471150"/>
              <a:gd name="connsiteX2" fmla="*/ 24380824 w 24380824"/>
              <a:gd name="connsiteY2" fmla="*/ 10471150 h 10471150"/>
              <a:gd name="connsiteX3" fmla="*/ 872490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895600 h 10471150"/>
              <a:gd name="connsiteX7" fmla="*/ 0 w 24380824"/>
              <a:gd name="connsiteY7" fmla="*/ 289560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8724900" y="7575550"/>
                </a:moveTo>
                <a:lnTo>
                  <a:pt x="24380824" y="7575550"/>
                </a:lnTo>
                <a:lnTo>
                  <a:pt x="24380824" y="10471150"/>
                </a:lnTo>
                <a:lnTo>
                  <a:pt x="872490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895600"/>
                </a:lnTo>
                <a:lnTo>
                  <a:pt x="0" y="289560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1"/>
          <p:cNvSpPr/>
          <p:nvPr/>
        </p:nvSpPr>
        <p:spPr>
          <a:xfrm>
            <a:off x="0" y="4229100"/>
            <a:ext cx="12534900" cy="41910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1"/>
          <p:cNvSpPr/>
          <p:nvPr/>
        </p:nvSpPr>
        <p:spPr>
          <a:xfrm>
            <a:off x="12534898" y="6858000"/>
            <a:ext cx="11845925" cy="29337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1"/>
          <p:cNvSpPr/>
          <p:nvPr/>
        </p:nvSpPr>
        <p:spPr>
          <a:xfrm>
            <a:off x="12534899" y="0"/>
            <a:ext cx="11845925" cy="4229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0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54" dur="2450" fill="hold"/>
                                        <p:tgtEl>
                                          <p:spTgt spid="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1094E-7 -1.60703E-6 L -0.52976 -1.60703E-6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8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9805E-6 -1.60703E-6 L 0.46257 -1.60703E-6 " pathEditMode="relative" rAng="0" ptsTypes="AA">
                                      <p:cBhvr>
                                        <p:cTn id="7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8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862E-6 -1.60703E-6 L 0.11095 -1.60703E-6 " pathEditMode="relative" rAng="0" ptsTypes="AA">
                                      <p:cBhvr>
                                        <p:cTn id="8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8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mp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4309E-7 -1.60703E-6 L 0.09376 -0.00091 " pathEditMode="relative" rAng="0" ptsTypes="AA">
                                      <p:cBhvr>
                                        <p:cTn id="133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-45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2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8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3" grpId="0" animBg="1"/>
      <p:bldP spid="2" grpId="0" animBg="1"/>
      <p:bldP spid="2" grpId="1" animBg="1"/>
      <p:bldP spid="2" grpId="2" animBg="1"/>
      <p:bldP spid="2" grpId="3" animBg="1"/>
      <p:bldP spid="29" grpId="0" animBg="1"/>
      <p:bldP spid="29" grpId="1" animBg="1"/>
      <p:bldP spid="29" grpId="2" animBg="1"/>
      <p:bldP spid="29" grpId="3" animBg="1"/>
      <p:bldP spid="18" grpId="0" animBg="1"/>
      <p:bldP spid="18" grpId="1" animBg="1"/>
      <p:bldP spid="18" grpId="2" animBg="1"/>
      <p:bldP spid="18" grpId="3" animBg="1"/>
      <p:bldP spid="18" grpId="4" animBg="1"/>
      <p:bldP spid="27" grpId="0" animBg="1"/>
      <p:bldP spid="27" grpId="1" animBg="1"/>
      <p:bldP spid="28" grpId="0" animBg="1"/>
      <p:bldP spid="28" grpId="1" animBg="1"/>
      <p:bldP spid="11" grpId="0" animBg="1"/>
      <p:bldP spid="11" grpId="1" animBg="1"/>
      <p:bldP spid="11" grpId="2" animBg="1"/>
      <p:bldP spid="11" grpId="3" animBg="1"/>
      <p:bldP spid="40" grpId="0" animBg="1"/>
      <p:bldP spid="40" grpId="1" animBg="1"/>
      <p:bldP spid="25" grpId="0"/>
      <p:bldP spid="26" grpId="0"/>
      <p:bldP spid="24" grpId="0" animBg="1"/>
      <p:bldP spid="5" grpId="0" animBg="1"/>
      <p:bldP spid="5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Film Burn 00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61.92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1"/>
            <a:ext cx="24380825" cy="10474725"/>
          </a:xfrm>
          <a:prstGeom prst="rect">
            <a:avLst/>
          </a:prstGeom>
        </p:spPr>
      </p:pic>
      <p:sp useBgFill="1">
        <p:nvSpPr>
          <p:cNvPr id="18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PHOTO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1"/>
          <p:cNvCxnSpPr/>
          <p:nvPr/>
        </p:nvCxnSpPr>
        <p:spPr>
          <a:xfrm>
            <a:off x="1973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1"/>
          <p:cNvCxnSpPr/>
          <p:nvPr/>
        </p:nvCxnSpPr>
        <p:spPr>
          <a:xfrm>
            <a:off x="65532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1"/>
          <p:cNvCxnSpPr/>
          <p:nvPr/>
        </p:nvCxnSpPr>
        <p:spPr>
          <a:xfrm>
            <a:off x="22860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1"/>
          <p:cNvCxnSpPr/>
          <p:nvPr/>
        </p:nvCxnSpPr>
        <p:spPr>
          <a:xfrm>
            <a:off x="12115800" y="0"/>
            <a:ext cx="0" cy="104747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BLACK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D2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D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YELLOW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 LINE"/>
          <p:cNvSpPr/>
          <p:nvPr/>
        </p:nvSpPr>
        <p:spPr>
          <a:xfrm>
            <a:off x="14283299" y="2089545"/>
            <a:ext cx="8218262" cy="132344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"/>
          <p:cNvSpPr/>
          <p:nvPr/>
        </p:nvSpPr>
        <p:spPr>
          <a:xfrm>
            <a:off x="14234402" y="2046003"/>
            <a:ext cx="8316059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EASY</a:t>
            </a:r>
            <a:r>
              <a:rPr lang="en-US" sz="10000" dirty="0">
                <a:ln w="0"/>
                <a:solidFill>
                  <a:srgbClr val="07D779"/>
                </a:solidFill>
                <a:latin typeface="Nexa Bold" panose="02000000000000000000" pitchFamily="50" charset="0"/>
              </a:rPr>
              <a:t>TOEDIT</a:t>
            </a:r>
            <a:endParaRPr lang="en-US" sz="10000" b="0" cap="none" spc="0" dirty="0">
              <a:ln w="0"/>
              <a:solidFill>
                <a:schemeClr val="bg1">
                  <a:lumMod val="9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26" name="TEXT"/>
          <p:cNvSpPr/>
          <p:nvPr/>
        </p:nvSpPr>
        <p:spPr>
          <a:xfrm>
            <a:off x="14573280" y="3469214"/>
            <a:ext cx="76383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600" dirty="0">
                <a:ln w="0"/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POWERPOINT PROJECT</a:t>
            </a:r>
          </a:p>
        </p:txBody>
      </p:sp>
      <p:sp>
        <p:nvSpPr>
          <p:cNvPr id="5" name="OP1"/>
          <p:cNvSpPr/>
          <p:nvPr/>
        </p:nvSpPr>
        <p:spPr>
          <a:xfrm>
            <a:off x="0" y="0"/>
            <a:ext cx="24380825" cy="1047115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P2"/>
          <p:cNvSpPr/>
          <p:nvPr/>
        </p:nvSpPr>
        <p:spPr>
          <a:xfrm>
            <a:off x="0" y="0"/>
            <a:ext cx="24380824" cy="10471150"/>
          </a:xfrm>
          <a:custGeom>
            <a:avLst/>
            <a:gdLst>
              <a:gd name="connsiteX0" fmla="*/ 0 w 24380824"/>
              <a:gd name="connsiteY0" fmla="*/ 7962900 h 10471150"/>
              <a:gd name="connsiteX1" fmla="*/ 24380824 w 24380824"/>
              <a:gd name="connsiteY1" fmla="*/ 7962900 h 10471150"/>
              <a:gd name="connsiteX2" fmla="*/ 24380824 w 24380824"/>
              <a:gd name="connsiteY2" fmla="*/ 10471150 h 10471150"/>
              <a:gd name="connsiteX3" fmla="*/ 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508250 h 10471150"/>
              <a:gd name="connsiteX7" fmla="*/ 0 w 24380824"/>
              <a:gd name="connsiteY7" fmla="*/ 250825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0" y="7962900"/>
                </a:moveTo>
                <a:lnTo>
                  <a:pt x="24380824" y="7962900"/>
                </a:lnTo>
                <a:lnTo>
                  <a:pt x="24380824" y="10471150"/>
                </a:lnTo>
                <a:lnTo>
                  <a:pt x="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508250"/>
                </a:lnTo>
                <a:lnTo>
                  <a:pt x="0" y="250825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P3"/>
          <p:cNvSpPr/>
          <p:nvPr/>
        </p:nvSpPr>
        <p:spPr>
          <a:xfrm>
            <a:off x="0" y="2530475"/>
            <a:ext cx="16154400" cy="2705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P4"/>
          <p:cNvSpPr/>
          <p:nvPr/>
        </p:nvSpPr>
        <p:spPr>
          <a:xfrm>
            <a:off x="2743200" y="5235575"/>
            <a:ext cx="21637625" cy="27432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P5"/>
          <p:cNvSpPr/>
          <p:nvPr/>
        </p:nvSpPr>
        <p:spPr>
          <a:xfrm>
            <a:off x="-1" y="0"/>
            <a:ext cx="24380824" cy="10471150"/>
          </a:xfrm>
          <a:custGeom>
            <a:avLst/>
            <a:gdLst>
              <a:gd name="connsiteX0" fmla="*/ 8724900 w 24380824"/>
              <a:gd name="connsiteY0" fmla="*/ 7575550 h 10471150"/>
              <a:gd name="connsiteX1" fmla="*/ 24380824 w 24380824"/>
              <a:gd name="connsiteY1" fmla="*/ 7575550 h 10471150"/>
              <a:gd name="connsiteX2" fmla="*/ 24380824 w 24380824"/>
              <a:gd name="connsiteY2" fmla="*/ 10471150 h 10471150"/>
              <a:gd name="connsiteX3" fmla="*/ 8724900 w 24380824"/>
              <a:gd name="connsiteY3" fmla="*/ 10471150 h 10471150"/>
              <a:gd name="connsiteX4" fmla="*/ 0 w 24380824"/>
              <a:gd name="connsiteY4" fmla="*/ 0 h 10471150"/>
              <a:gd name="connsiteX5" fmla="*/ 24380824 w 24380824"/>
              <a:gd name="connsiteY5" fmla="*/ 0 h 10471150"/>
              <a:gd name="connsiteX6" fmla="*/ 24380824 w 24380824"/>
              <a:gd name="connsiteY6" fmla="*/ 2895600 h 10471150"/>
              <a:gd name="connsiteX7" fmla="*/ 0 w 24380824"/>
              <a:gd name="connsiteY7" fmla="*/ 2895600 h 104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0824" h="10471150">
                <a:moveTo>
                  <a:pt x="8724900" y="7575550"/>
                </a:moveTo>
                <a:lnTo>
                  <a:pt x="24380824" y="7575550"/>
                </a:lnTo>
                <a:lnTo>
                  <a:pt x="24380824" y="10471150"/>
                </a:lnTo>
                <a:lnTo>
                  <a:pt x="8724900" y="10471150"/>
                </a:lnTo>
                <a:close/>
                <a:moveTo>
                  <a:pt x="0" y="0"/>
                </a:moveTo>
                <a:lnTo>
                  <a:pt x="24380824" y="0"/>
                </a:lnTo>
                <a:lnTo>
                  <a:pt x="24380824" y="2895600"/>
                </a:lnTo>
                <a:lnTo>
                  <a:pt x="0" y="2895600"/>
                </a:lnTo>
                <a:close/>
              </a:path>
            </a:pathLst>
          </a:cu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1"/>
          <p:cNvSpPr/>
          <p:nvPr/>
        </p:nvSpPr>
        <p:spPr>
          <a:xfrm>
            <a:off x="0" y="4229100"/>
            <a:ext cx="12992100" cy="1562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1"/>
          <p:cNvSpPr/>
          <p:nvPr/>
        </p:nvSpPr>
        <p:spPr>
          <a:xfrm>
            <a:off x="15468600" y="6362700"/>
            <a:ext cx="7499350" cy="1562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1"/>
          <p:cNvSpPr/>
          <p:nvPr/>
        </p:nvSpPr>
        <p:spPr>
          <a:xfrm>
            <a:off x="6962775" y="2667000"/>
            <a:ext cx="17418050" cy="1562100"/>
          </a:xfrm>
          <a:prstGeom prst="rect">
            <a:avLst/>
          </a:prstGeom>
          <a:solidFill>
            <a:srgbClr val="0D1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56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" fill="hold"/>
                                        <p:tgtEl>
                                          <p:spTgt spid="1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50" dur="2950" fill="hold"/>
                                        <p:tgtEl>
                                          <p:spTgt spid="1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 0.5 " pathEditMode="relative" rAng="0" ptsTypes="AA">
                                      <p:cBhvr>
                                        <p:cTn id="52" dur="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7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1094E-7 -1.60703E-6 L -0.52976 -1.60703E-6 " pathEditMode="relative" rAng="0" ptsTypes="AA">
                                      <p:cBhvr>
                                        <p:cTn id="65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8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9805E-6 -1.60703E-6 L 0.46257 -1.60703E-6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8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862E-6 -1.60703E-6 L 0.11095 -1.60703E-6 " pathEditMode="relative" rAng="0" ptsTypes="AA">
                                      <p:cBhvr>
                                        <p:cTn id="8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8" y="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9" presetClass="entr" presetSubtype="5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4309E-7 -1.60703E-6 L 0.09376 -0.00091 " pathEditMode="relative" rAng="0" ptsTypes="AA">
                                      <p:cBhvr>
                                        <p:cTn id="134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-45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2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2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7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18" grpId="0" animBg="1"/>
      <p:bldP spid="18" grpId="1" animBg="1"/>
      <p:bldP spid="18" grpId="2" animBg="1"/>
      <p:bldP spid="19" grpId="0" animBg="1"/>
      <p:bldP spid="19" grpId="1" animBg="1"/>
      <p:bldP spid="27" grpId="0" animBg="1"/>
      <p:bldP spid="27" grpId="1" animBg="1"/>
      <p:bldP spid="28" grpId="0" animBg="1"/>
      <p:bldP spid="28" grpId="1" animBg="1"/>
      <p:bldP spid="11" grpId="0" animBg="1"/>
      <p:bldP spid="11" grpId="1" animBg="1"/>
      <p:bldP spid="11" grpId="2" animBg="1"/>
      <p:bldP spid="11" grpId="3" animBg="1"/>
      <p:bldP spid="40" grpId="0" animBg="1"/>
      <p:bldP spid="40" grpId="1" animBg="1"/>
      <p:bldP spid="24" grpId="0" animBg="1"/>
      <p:bldP spid="25" grpId="0"/>
      <p:bldP spid="26" grpId="0"/>
      <p:bldP spid="5" grpId="0" animBg="1"/>
      <p:bldP spid="5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</TotalTime>
  <Words>57</Words>
  <Application>Microsoft Office PowerPoint</Application>
  <PresentationFormat>Custom</PresentationFormat>
  <Paragraphs>29</Paragraphs>
  <Slides>13</Slides>
  <Notes>0</Notes>
  <HiddenSlides>0</HiddenSlides>
  <MMClips>14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Nexa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Office365</dc:creator>
  <cp:lastModifiedBy>Office365</cp:lastModifiedBy>
  <cp:revision>22</cp:revision>
  <dcterms:created xsi:type="dcterms:W3CDTF">2017-06-14T18:26:00Z</dcterms:created>
  <dcterms:modified xsi:type="dcterms:W3CDTF">2017-10-04T00:34:51Z</dcterms:modified>
</cp:coreProperties>
</file>