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Default Extension="wav" ContentType="audio/wav"/>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6" r:id="rId1"/>
  </p:sldMasterIdLst>
  <p:notesMasterIdLst>
    <p:notesMasterId r:id="rId105"/>
  </p:notesMasterIdLst>
  <p:sldIdLst>
    <p:sldId id="317" r:id="rId2"/>
    <p:sldId id="319" r:id="rId3"/>
    <p:sldId id="374" r:id="rId4"/>
    <p:sldId id="390" r:id="rId5"/>
    <p:sldId id="377" r:id="rId6"/>
    <p:sldId id="360" r:id="rId7"/>
    <p:sldId id="323" r:id="rId8"/>
    <p:sldId id="325" r:id="rId9"/>
    <p:sldId id="395" r:id="rId10"/>
    <p:sldId id="396" r:id="rId11"/>
    <p:sldId id="397" r:id="rId12"/>
    <p:sldId id="398" r:id="rId13"/>
    <p:sldId id="399" r:id="rId14"/>
    <p:sldId id="400" r:id="rId15"/>
    <p:sldId id="401" r:id="rId16"/>
    <p:sldId id="402" r:id="rId17"/>
    <p:sldId id="403" r:id="rId18"/>
    <p:sldId id="404" r:id="rId19"/>
    <p:sldId id="405" r:id="rId20"/>
    <p:sldId id="339" r:id="rId21"/>
    <p:sldId id="340" r:id="rId22"/>
    <p:sldId id="341" r:id="rId23"/>
    <p:sldId id="342" r:id="rId24"/>
    <p:sldId id="343" r:id="rId25"/>
    <p:sldId id="344" r:id="rId26"/>
    <p:sldId id="345" r:id="rId27"/>
    <p:sldId id="346" r:id="rId28"/>
    <p:sldId id="347" r:id="rId29"/>
    <p:sldId id="352" r:id="rId30"/>
    <p:sldId id="353" r:id="rId31"/>
    <p:sldId id="354" r:id="rId32"/>
    <p:sldId id="355" r:id="rId33"/>
    <p:sldId id="356" r:id="rId34"/>
    <p:sldId id="357" r:id="rId35"/>
    <p:sldId id="358" r:id="rId36"/>
    <p:sldId id="359" r:id="rId37"/>
    <p:sldId id="257" r:id="rId38"/>
    <p:sldId id="258" r:id="rId39"/>
    <p:sldId id="259" r:id="rId40"/>
    <p:sldId id="393" r:id="rId41"/>
    <p:sldId id="394" r:id="rId42"/>
    <p:sldId id="260" r:id="rId43"/>
    <p:sldId id="261" r:id="rId44"/>
    <p:sldId id="262" r:id="rId45"/>
    <p:sldId id="263" r:id="rId46"/>
    <p:sldId id="264" r:id="rId47"/>
    <p:sldId id="265" r:id="rId48"/>
    <p:sldId id="266" r:id="rId49"/>
    <p:sldId id="267" r:id="rId50"/>
    <p:sldId id="268" r:id="rId51"/>
    <p:sldId id="269" r:id="rId52"/>
    <p:sldId id="270" r:id="rId53"/>
    <p:sldId id="308" r:id="rId54"/>
    <p:sldId id="309" r:id="rId55"/>
    <p:sldId id="310" r:id="rId56"/>
    <p:sldId id="311" r:id="rId57"/>
    <p:sldId id="312" r:id="rId58"/>
    <p:sldId id="313" r:id="rId59"/>
    <p:sldId id="314" r:id="rId60"/>
    <p:sldId id="315" r:id="rId61"/>
    <p:sldId id="391" r:id="rId62"/>
    <p:sldId id="271" r:id="rId63"/>
    <p:sldId id="392" r:id="rId64"/>
    <p:sldId id="272" r:id="rId65"/>
    <p:sldId id="273" r:id="rId66"/>
    <p:sldId id="274" r:id="rId67"/>
    <p:sldId id="275" r:id="rId68"/>
    <p:sldId id="276" r:id="rId69"/>
    <p:sldId id="278" r:id="rId70"/>
    <p:sldId id="279" r:id="rId71"/>
    <p:sldId id="280" r:id="rId72"/>
    <p:sldId id="281" r:id="rId73"/>
    <p:sldId id="282" r:id="rId74"/>
    <p:sldId id="283" r:id="rId75"/>
    <p:sldId id="284" r:id="rId76"/>
    <p:sldId id="285" r:id="rId77"/>
    <p:sldId id="286" r:id="rId78"/>
    <p:sldId id="287" r:id="rId79"/>
    <p:sldId id="288" r:id="rId80"/>
    <p:sldId id="371" r:id="rId81"/>
    <p:sldId id="416" r:id="rId82"/>
    <p:sldId id="372" r:id="rId83"/>
    <p:sldId id="290" r:id="rId84"/>
    <p:sldId id="291" r:id="rId85"/>
    <p:sldId id="293" r:id="rId86"/>
    <p:sldId id="294" r:id="rId87"/>
    <p:sldId id="295" r:id="rId88"/>
    <p:sldId id="296" r:id="rId89"/>
    <p:sldId id="297" r:id="rId90"/>
    <p:sldId id="298" r:id="rId91"/>
    <p:sldId id="299" r:id="rId92"/>
    <p:sldId id="300" r:id="rId93"/>
    <p:sldId id="301" r:id="rId94"/>
    <p:sldId id="302" r:id="rId95"/>
    <p:sldId id="303" r:id="rId96"/>
    <p:sldId id="304" r:id="rId97"/>
    <p:sldId id="417" r:id="rId98"/>
    <p:sldId id="409" r:id="rId99"/>
    <p:sldId id="411" r:id="rId100"/>
    <p:sldId id="413" r:id="rId101"/>
    <p:sldId id="305" r:id="rId102"/>
    <p:sldId id="306" r:id="rId103"/>
    <p:sldId id="307" r:id="rId10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570" y="-96"/>
      </p:cViewPr>
      <p:guideLst>
        <p:guide orient="horz" pos="2160"/>
        <p:guide pos="2880"/>
      </p:guideLst>
    </p:cSldViewPr>
  </p:slideViewPr>
  <p:notesTextViewPr>
    <p:cViewPr>
      <p:scale>
        <a:sx n="1" d="1"/>
        <a:sy n="1" d="1"/>
      </p:scale>
      <p:origin x="0" y="0"/>
    </p:cViewPr>
  </p:notesTextViewPr>
  <p:sorterViewPr>
    <p:cViewPr>
      <p:scale>
        <a:sx n="66" d="100"/>
        <a:sy n="66" d="100"/>
      </p:scale>
      <p:origin x="0" y="4578"/>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viewProps" Target="view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2.wmf"/><Relationship Id="rId1" Type="http://schemas.openxmlformats.org/officeDocument/2006/relationships/image" Target="../media/image6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594AFA-6222-47B0-8365-29F87C6F3384}" type="datetimeFigureOut">
              <a:rPr lang="en-US" smtClean="0"/>
              <a:pPr/>
              <a:t>2/11/2015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396E6E-9404-4B29-8094-E454AD8CB00E}" type="slidenum">
              <a:rPr lang="en-US" smtClean="0"/>
              <a:pPr/>
              <a:t>‹#›</a:t>
            </a:fld>
            <a:endParaRPr lang="en-US"/>
          </a:p>
        </p:txBody>
      </p:sp>
    </p:spTree>
    <p:extLst>
      <p:ext uri="{BB962C8B-B14F-4D97-AF65-F5344CB8AC3E}">
        <p14:creationId xmlns="" xmlns:p14="http://schemas.microsoft.com/office/powerpoint/2010/main" val="682618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5639D46-A49C-4FC2-AC5B-7C51EF5E359C}" type="slidenum">
              <a:rPr lang="en-GB" smtClean="0"/>
              <a:pPr fontAlgn="base">
                <a:spcBef>
                  <a:spcPct val="0"/>
                </a:spcBef>
                <a:spcAft>
                  <a:spcPct val="0"/>
                </a:spcAft>
                <a:defRPr/>
              </a:pPr>
              <a:t>1</a:t>
            </a:fld>
            <a:endParaRPr lang="en-GB" smtClean="0"/>
          </a:p>
        </p:txBody>
      </p:sp>
      <p:sp>
        <p:nvSpPr>
          <p:cNvPr id="142339" name="Rectangle 1"/>
          <p:cNvSpPr>
            <a:spLocks noGrp="1" noRot="1" noChangeAspect="1" noTextEdit="1"/>
          </p:cNvSpPr>
          <p:nvPr>
            <p:ph type="sldImg"/>
          </p:nvPr>
        </p:nvSpPr>
        <p:spPr bwMode="auto">
          <a:xfrm>
            <a:off x="1143000" y="687388"/>
            <a:ext cx="4572000" cy="3429000"/>
          </a:xfrm>
          <a:noFill/>
          <a:ln>
            <a:solidFill>
              <a:srgbClr val="000000"/>
            </a:solidFill>
            <a:miter lim="800000"/>
            <a:headEnd/>
            <a:tailEnd/>
          </a:ln>
        </p:spPr>
      </p:sp>
      <p:sp>
        <p:nvSpPr>
          <p:cNvPr id="142340" name="Rectangle 2"/>
          <p:cNvSpPr>
            <a:spLocks noGrp="1"/>
          </p:cNvSpPr>
          <p:nvPr>
            <p:ph type="body" idx="1"/>
          </p:nvPr>
        </p:nvSpPr>
        <p:spPr bwMode="auto">
          <a:noFill/>
        </p:spPr>
        <p:txBody>
          <a:bodyPr wrap="square" lIns="88322" tIns="44161" rIns="88322" bIns="44161" numCol="1" anchor="t" anchorCtr="0" compatLnSpc="1">
            <a:prstTxWarp prst="textNoShape">
              <a:avLst/>
            </a:prstTxWarp>
          </a:bodyPr>
          <a:lstStyle/>
          <a:p>
            <a:pPr eaLnBrk="1" hangingPunct="1">
              <a:spcBef>
                <a:spcPct val="0"/>
              </a:spcBef>
            </a:pPr>
            <a:endParaRPr lang="id-ID" smtClean="0"/>
          </a:p>
        </p:txBody>
      </p:sp>
      <p:sp>
        <p:nvSpPr>
          <p:cNvPr id="142341" name="Rectangle 3"/>
          <p:cNvSpPr txBox="1">
            <a:spLocks noGrp="1"/>
          </p:cNvSpPr>
          <p:nvPr/>
        </p:nvSpPr>
        <p:spPr bwMode="auto">
          <a:xfrm>
            <a:off x="3884613" y="8685213"/>
            <a:ext cx="2971800" cy="457200"/>
          </a:xfrm>
          <a:prstGeom prst="rect">
            <a:avLst/>
          </a:prstGeom>
          <a:noFill/>
          <a:ln w="9525">
            <a:noFill/>
            <a:miter lim="800000"/>
            <a:headEnd/>
            <a:tailEnd/>
          </a:ln>
        </p:spPr>
        <p:txBody>
          <a:bodyPr lIns="88322" tIns="44161" rIns="88322" bIns="44161" anchor="b"/>
          <a:lstStyle/>
          <a:p>
            <a:pPr algn="r" defTabSz="882650"/>
            <a:fld id="{DD119A9F-0DCC-4665-A348-9025DDC52141}" type="slidenum">
              <a:rPr lang="en-US" sz="1200">
                <a:latin typeface="Calibri" pitchFamily="34" charset="0"/>
              </a:rPr>
              <a:pPr algn="r" defTabSz="882650"/>
              <a:t>1</a:t>
            </a:fld>
            <a:endParaRPr lang="en-US"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p>
            <a:pPr>
              <a:defRPr/>
            </a:pPr>
            <a:fld id="{6DC75E6C-F37E-498F-BCC6-4BF23B476A72}" type="slidenum">
              <a:rPr lang="en-GB"/>
              <a:pPr>
                <a:defRPr/>
              </a:pPr>
              <a:t>14</a:t>
            </a:fld>
            <a:endParaRPr lang="en-GB"/>
          </a:p>
        </p:txBody>
      </p:sp>
      <p:sp>
        <p:nvSpPr>
          <p:cNvPr id="146435" name="Rectangle 1"/>
          <p:cNvSpPr>
            <a:spLocks noGrp="1" noRot="1" noChangeAspect="1" noTextEdit="1"/>
          </p:cNvSpPr>
          <p:nvPr>
            <p:ph type="sldImg"/>
          </p:nvPr>
        </p:nvSpPr>
        <p:spPr bwMode="auto">
          <a:xfrm>
            <a:off x="1144588" y="687388"/>
            <a:ext cx="4568825" cy="3427412"/>
          </a:xfrm>
          <a:noFill/>
          <a:ln>
            <a:solidFill>
              <a:srgbClr val="000000"/>
            </a:solidFill>
            <a:miter lim="800000"/>
            <a:headEnd/>
            <a:tailEnd/>
          </a:ln>
        </p:spPr>
      </p:sp>
      <p:sp>
        <p:nvSpPr>
          <p:cNvPr id="146436" name="Rectangle 2"/>
          <p:cNvSpPr>
            <a:spLocks noGrp="1"/>
          </p:cNvSpPr>
          <p:nvPr>
            <p:ph type="body" idx="1"/>
          </p:nvPr>
        </p:nvSpPr>
        <p:spPr bwMode="auto">
          <a:noFill/>
        </p:spPr>
        <p:txBody>
          <a:bodyPr wrap="square" lIns="88322" tIns="44161" rIns="88322" bIns="44161" numCol="1" anchor="t" anchorCtr="0" compatLnSpc="1">
            <a:prstTxWarp prst="textNoShape">
              <a:avLst/>
            </a:prstTxWarp>
          </a:bodyPr>
          <a:lstStyle/>
          <a:p>
            <a:pPr>
              <a:spcBef>
                <a:spcPct val="0"/>
              </a:spcBef>
            </a:pPr>
            <a:endParaRPr lang="id-ID" smtClean="0"/>
          </a:p>
        </p:txBody>
      </p:sp>
      <p:sp>
        <p:nvSpPr>
          <p:cNvPr id="146437" name="Rectangle 3"/>
          <p:cNvSpPr txBox="1">
            <a:spLocks noGrp="1"/>
          </p:cNvSpPr>
          <p:nvPr/>
        </p:nvSpPr>
        <p:spPr bwMode="auto">
          <a:xfrm>
            <a:off x="3884613" y="8685213"/>
            <a:ext cx="2971800" cy="457200"/>
          </a:xfrm>
          <a:prstGeom prst="rect">
            <a:avLst/>
          </a:prstGeom>
          <a:noFill/>
          <a:ln w="9525">
            <a:noFill/>
            <a:miter lim="800000"/>
            <a:headEnd/>
            <a:tailEnd/>
          </a:ln>
        </p:spPr>
        <p:txBody>
          <a:bodyPr lIns="88322" tIns="44161" rIns="88322" bIns="44161" anchor="b"/>
          <a:lstStyle/>
          <a:p>
            <a:pPr algn="r" defTabSz="882650"/>
            <a:fld id="{4359ACFE-3912-4627-89D6-D48C24AD7B28}" type="slidenum">
              <a:rPr lang="en-US" sz="1200">
                <a:latin typeface="Calibri" pitchFamily="34" charset="0"/>
              </a:rPr>
              <a:pPr algn="r" defTabSz="882650"/>
              <a:t>14</a:t>
            </a:fld>
            <a:endParaRPr lang="en-US"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31A1F48-5207-4E3C-BA74-4620659DC294}" type="slidenum">
              <a:rPr lang="en-GB" smtClean="0"/>
              <a:pPr fontAlgn="base">
                <a:spcBef>
                  <a:spcPct val="0"/>
                </a:spcBef>
                <a:spcAft>
                  <a:spcPct val="0"/>
                </a:spcAft>
                <a:defRPr/>
              </a:pPr>
              <a:t>20</a:t>
            </a:fld>
            <a:endParaRPr lang="en-GB" smtClean="0"/>
          </a:p>
        </p:txBody>
      </p:sp>
      <p:sp>
        <p:nvSpPr>
          <p:cNvPr id="150531" name="Rectangle 1"/>
          <p:cNvSpPr>
            <a:spLocks noGrp="1" noRot="1" noChangeAspect="1" noTextEdit="1"/>
          </p:cNvSpPr>
          <p:nvPr>
            <p:ph type="sldImg"/>
          </p:nvPr>
        </p:nvSpPr>
        <p:spPr bwMode="auto">
          <a:xfrm>
            <a:off x="1143000" y="687388"/>
            <a:ext cx="4572000" cy="3429000"/>
          </a:xfrm>
          <a:noFill/>
          <a:ln>
            <a:solidFill>
              <a:srgbClr val="000000"/>
            </a:solidFill>
            <a:miter lim="800000"/>
            <a:headEnd/>
            <a:tailEnd/>
          </a:ln>
        </p:spPr>
      </p:sp>
      <p:sp>
        <p:nvSpPr>
          <p:cNvPr id="150532" name="Rectangle 2"/>
          <p:cNvSpPr>
            <a:spLocks noGrp="1"/>
          </p:cNvSpPr>
          <p:nvPr>
            <p:ph type="body" idx="1"/>
          </p:nvPr>
        </p:nvSpPr>
        <p:spPr bwMode="auto">
          <a:noFill/>
        </p:spPr>
        <p:txBody>
          <a:bodyPr wrap="square" lIns="88322" tIns="44161" rIns="88322" bIns="44161" numCol="1" anchor="t" anchorCtr="0" compatLnSpc="1">
            <a:prstTxWarp prst="textNoShape">
              <a:avLst/>
            </a:prstTxWarp>
          </a:bodyPr>
          <a:lstStyle/>
          <a:p>
            <a:pPr eaLnBrk="1" hangingPunct="1">
              <a:spcBef>
                <a:spcPct val="0"/>
              </a:spcBef>
            </a:pPr>
            <a:endParaRPr lang="id-ID" smtClean="0"/>
          </a:p>
        </p:txBody>
      </p:sp>
      <p:sp>
        <p:nvSpPr>
          <p:cNvPr id="150533" name="Rectangle 3"/>
          <p:cNvSpPr txBox="1">
            <a:spLocks noGrp="1"/>
          </p:cNvSpPr>
          <p:nvPr/>
        </p:nvSpPr>
        <p:spPr bwMode="auto">
          <a:xfrm>
            <a:off x="3884613" y="8685213"/>
            <a:ext cx="2971800" cy="457200"/>
          </a:xfrm>
          <a:prstGeom prst="rect">
            <a:avLst/>
          </a:prstGeom>
          <a:noFill/>
          <a:ln w="9525">
            <a:noFill/>
            <a:miter lim="800000"/>
            <a:headEnd/>
            <a:tailEnd/>
          </a:ln>
        </p:spPr>
        <p:txBody>
          <a:bodyPr lIns="88322" tIns="44161" rIns="88322" bIns="44161" anchor="b"/>
          <a:lstStyle/>
          <a:p>
            <a:pPr algn="r" defTabSz="882650"/>
            <a:fld id="{02C22843-49F0-4B14-9630-AE3B2B9F4D00}" type="slidenum">
              <a:rPr lang="en-US" sz="1200">
                <a:latin typeface="Calibri" pitchFamily="34" charset="0"/>
              </a:rPr>
              <a:pPr algn="r" defTabSz="882650"/>
              <a:t>20</a:t>
            </a:fld>
            <a:endParaRPr lang="en-US" sz="120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8AE2724-064C-4BD8-BF5F-B4E82E6356E2}" type="slidenum">
              <a:rPr lang="en-GB" smtClean="0"/>
              <a:pPr fontAlgn="base">
                <a:spcBef>
                  <a:spcPct val="0"/>
                </a:spcBef>
                <a:spcAft>
                  <a:spcPct val="0"/>
                </a:spcAft>
                <a:defRPr/>
              </a:pPr>
              <a:t>21</a:t>
            </a:fld>
            <a:endParaRPr lang="en-GB" smtClean="0"/>
          </a:p>
        </p:txBody>
      </p:sp>
      <p:sp>
        <p:nvSpPr>
          <p:cNvPr id="151555" name="Rectangle 1"/>
          <p:cNvSpPr>
            <a:spLocks noGrp="1" noRot="1" noChangeAspect="1" noTextEdit="1"/>
          </p:cNvSpPr>
          <p:nvPr>
            <p:ph type="sldImg"/>
          </p:nvPr>
        </p:nvSpPr>
        <p:spPr bwMode="auto">
          <a:xfrm>
            <a:off x="1143000" y="687388"/>
            <a:ext cx="4572000" cy="3429000"/>
          </a:xfrm>
          <a:noFill/>
          <a:ln>
            <a:solidFill>
              <a:srgbClr val="000000"/>
            </a:solidFill>
            <a:miter lim="800000"/>
            <a:headEnd/>
            <a:tailEnd/>
          </a:ln>
        </p:spPr>
      </p:sp>
      <p:sp>
        <p:nvSpPr>
          <p:cNvPr id="151556" name="Rectangle 2"/>
          <p:cNvSpPr>
            <a:spLocks noGrp="1"/>
          </p:cNvSpPr>
          <p:nvPr>
            <p:ph type="body" idx="1"/>
          </p:nvPr>
        </p:nvSpPr>
        <p:spPr bwMode="auto">
          <a:noFill/>
        </p:spPr>
        <p:txBody>
          <a:bodyPr wrap="square" lIns="88322" tIns="44161" rIns="88322" bIns="44161" numCol="1" anchor="t" anchorCtr="0" compatLnSpc="1">
            <a:prstTxWarp prst="textNoShape">
              <a:avLst/>
            </a:prstTxWarp>
          </a:bodyPr>
          <a:lstStyle/>
          <a:p>
            <a:pPr eaLnBrk="1" hangingPunct="1">
              <a:spcBef>
                <a:spcPct val="0"/>
              </a:spcBef>
            </a:pPr>
            <a:endParaRPr lang="id-ID" smtClean="0"/>
          </a:p>
        </p:txBody>
      </p:sp>
      <p:sp>
        <p:nvSpPr>
          <p:cNvPr id="151557" name="Rectangle 3"/>
          <p:cNvSpPr txBox="1">
            <a:spLocks noGrp="1"/>
          </p:cNvSpPr>
          <p:nvPr/>
        </p:nvSpPr>
        <p:spPr bwMode="auto">
          <a:xfrm>
            <a:off x="3884613" y="8685213"/>
            <a:ext cx="2971800" cy="457200"/>
          </a:xfrm>
          <a:prstGeom prst="rect">
            <a:avLst/>
          </a:prstGeom>
          <a:noFill/>
          <a:ln w="9525">
            <a:noFill/>
            <a:miter lim="800000"/>
            <a:headEnd/>
            <a:tailEnd/>
          </a:ln>
        </p:spPr>
        <p:txBody>
          <a:bodyPr lIns="88322" tIns="44161" rIns="88322" bIns="44161" anchor="b"/>
          <a:lstStyle/>
          <a:p>
            <a:pPr algn="r" defTabSz="882650"/>
            <a:fld id="{193C67E6-2D8F-49A3-91AB-AADB9FD418E4}" type="slidenum">
              <a:rPr lang="en-US" sz="1200">
                <a:latin typeface="Calibri" pitchFamily="34" charset="0"/>
              </a:rPr>
              <a:pPr algn="r" defTabSz="882650"/>
              <a:t>21</a:t>
            </a:fld>
            <a:endParaRPr lang="en-US" sz="1200">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65974E-F8AA-488E-A14D-F1532874D388}" type="slidenum">
              <a:rPr lang="en-GB" smtClean="0"/>
              <a:pPr fontAlgn="base">
                <a:spcBef>
                  <a:spcPct val="0"/>
                </a:spcBef>
                <a:spcAft>
                  <a:spcPct val="0"/>
                </a:spcAft>
                <a:defRPr/>
              </a:pPr>
              <a:t>22</a:t>
            </a:fld>
            <a:endParaRPr lang="en-GB" smtClean="0"/>
          </a:p>
        </p:txBody>
      </p:sp>
      <p:sp>
        <p:nvSpPr>
          <p:cNvPr id="152579" name="Rectangle 1"/>
          <p:cNvSpPr>
            <a:spLocks noGrp="1" noRot="1" noChangeAspect="1" noTextEdit="1"/>
          </p:cNvSpPr>
          <p:nvPr>
            <p:ph type="sldImg"/>
          </p:nvPr>
        </p:nvSpPr>
        <p:spPr bwMode="auto">
          <a:xfrm>
            <a:off x="1143000" y="687388"/>
            <a:ext cx="4572000" cy="3429000"/>
          </a:xfrm>
          <a:noFill/>
          <a:ln>
            <a:solidFill>
              <a:srgbClr val="000000"/>
            </a:solidFill>
            <a:miter lim="800000"/>
            <a:headEnd/>
            <a:tailEnd/>
          </a:ln>
        </p:spPr>
      </p:sp>
      <p:sp>
        <p:nvSpPr>
          <p:cNvPr id="152580" name="Rectangle 2"/>
          <p:cNvSpPr>
            <a:spLocks noGrp="1"/>
          </p:cNvSpPr>
          <p:nvPr>
            <p:ph type="body" idx="1"/>
          </p:nvPr>
        </p:nvSpPr>
        <p:spPr bwMode="auto">
          <a:noFill/>
        </p:spPr>
        <p:txBody>
          <a:bodyPr wrap="square" lIns="88322" tIns="44161" rIns="88322" bIns="44161" numCol="1" anchor="t" anchorCtr="0" compatLnSpc="1">
            <a:prstTxWarp prst="textNoShape">
              <a:avLst/>
            </a:prstTxWarp>
          </a:bodyPr>
          <a:lstStyle/>
          <a:p>
            <a:pPr eaLnBrk="1" hangingPunct="1">
              <a:spcBef>
                <a:spcPct val="0"/>
              </a:spcBef>
            </a:pPr>
            <a:endParaRPr lang="id-ID" smtClean="0"/>
          </a:p>
        </p:txBody>
      </p:sp>
      <p:sp>
        <p:nvSpPr>
          <p:cNvPr id="152581" name="Rectangle 3"/>
          <p:cNvSpPr txBox="1">
            <a:spLocks noGrp="1"/>
          </p:cNvSpPr>
          <p:nvPr/>
        </p:nvSpPr>
        <p:spPr bwMode="auto">
          <a:xfrm>
            <a:off x="3884613" y="8685213"/>
            <a:ext cx="2971800" cy="457200"/>
          </a:xfrm>
          <a:prstGeom prst="rect">
            <a:avLst/>
          </a:prstGeom>
          <a:noFill/>
          <a:ln w="9525">
            <a:noFill/>
            <a:miter lim="800000"/>
            <a:headEnd/>
            <a:tailEnd/>
          </a:ln>
        </p:spPr>
        <p:txBody>
          <a:bodyPr lIns="88322" tIns="44161" rIns="88322" bIns="44161" anchor="b"/>
          <a:lstStyle/>
          <a:p>
            <a:pPr algn="r" defTabSz="882650"/>
            <a:fld id="{1253E99E-3F0F-4C0A-9EA9-B0392B923850}" type="slidenum">
              <a:rPr lang="en-US" sz="1200">
                <a:latin typeface="Calibri" pitchFamily="34" charset="0"/>
              </a:rPr>
              <a:pPr algn="r" defTabSz="882650"/>
              <a:t>22</a:t>
            </a:fld>
            <a:endParaRPr lang="en-US" sz="1200">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8BBECD8-2647-4837-A4E1-F4EA5CD05678}" type="slidenum">
              <a:rPr lang="en-GB" smtClean="0"/>
              <a:pPr fontAlgn="base">
                <a:spcBef>
                  <a:spcPct val="0"/>
                </a:spcBef>
                <a:spcAft>
                  <a:spcPct val="0"/>
                </a:spcAft>
                <a:defRPr/>
              </a:pPr>
              <a:t>23</a:t>
            </a:fld>
            <a:endParaRPr lang="en-GB" smtClean="0"/>
          </a:p>
        </p:txBody>
      </p:sp>
      <p:sp>
        <p:nvSpPr>
          <p:cNvPr id="153603" name="Rectangle 1"/>
          <p:cNvSpPr>
            <a:spLocks noGrp="1" noRot="1" noChangeAspect="1" noTextEdit="1"/>
          </p:cNvSpPr>
          <p:nvPr>
            <p:ph type="sldImg"/>
          </p:nvPr>
        </p:nvSpPr>
        <p:spPr bwMode="auto">
          <a:xfrm>
            <a:off x="1143000" y="687388"/>
            <a:ext cx="4572000" cy="3429000"/>
          </a:xfrm>
          <a:noFill/>
          <a:ln>
            <a:solidFill>
              <a:srgbClr val="000000"/>
            </a:solidFill>
            <a:miter lim="800000"/>
            <a:headEnd/>
            <a:tailEnd/>
          </a:ln>
        </p:spPr>
      </p:sp>
      <p:sp>
        <p:nvSpPr>
          <p:cNvPr id="153604" name="Rectangle 2"/>
          <p:cNvSpPr>
            <a:spLocks noGrp="1"/>
          </p:cNvSpPr>
          <p:nvPr>
            <p:ph type="body" idx="1"/>
          </p:nvPr>
        </p:nvSpPr>
        <p:spPr bwMode="auto">
          <a:noFill/>
        </p:spPr>
        <p:txBody>
          <a:bodyPr wrap="square" lIns="88322" tIns="44161" rIns="88322" bIns="44161" numCol="1" anchor="t" anchorCtr="0" compatLnSpc="1">
            <a:prstTxWarp prst="textNoShape">
              <a:avLst/>
            </a:prstTxWarp>
          </a:bodyPr>
          <a:lstStyle/>
          <a:p>
            <a:pPr eaLnBrk="1" hangingPunct="1">
              <a:spcBef>
                <a:spcPct val="0"/>
              </a:spcBef>
            </a:pPr>
            <a:endParaRPr lang="id-ID" smtClean="0"/>
          </a:p>
        </p:txBody>
      </p:sp>
      <p:sp>
        <p:nvSpPr>
          <p:cNvPr id="153605" name="Rectangle 3"/>
          <p:cNvSpPr txBox="1">
            <a:spLocks noGrp="1"/>
          </p:cNvSpPr>
          <p:nvPr/>
        </p:nvSpPr>
        <p:spPr bwMode="auto">
          <a:xfrm>
            <a:off x="3884613" y="8685213"/>
            <a:ext cx="2971800" cy="457200"/>
          </a:xfrm>
          <a:prstGeom prst="rect">
            <a:avLst/>
          </a:prstGeom>
          <a:noFill/>
          <a:ln w="9525">
            <a:noFill/>
            <a:miter lim="800000"/>
            <a:headEnd/>
            <a:tailEnd/>
          </a:ln>
        </p:spPr>
        <p:txBody>
          <a:bodyPr lIns="88322" tIns="44161" rIns="88322" bIns="44161" anchor="b"/>
          <a:lstStyle/>
          <a:p>
            <a:pPr algn="r" defTabSz="882650"/>
            <a:fld id="{890EED5F-B85A-4B30-8B54-F2F9474CA7BC}" type="slidenum">
              <a:rPr lang="en-US" sz="1200">
                <a:latin typeface="Calibri" pitchFamily="34" charset="0"/>
              </a:rPr>
              <a:pPr algn="r" defTabSz="882650"/>
              <a:t>23</a:t>
            </a:fld>
            <a:endParaRPr lang="en-US" sz="120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B985AEF-8800-4829-994D-A3125784CC82}" type="slidenum">
              <a:rPr lang="en-GB" smtClean="0"/>
              <a:pPr fontAlgn="base">
                <a:spcBef>
                  <a:spcPct val="0"/>
                </a:spcBef>
                <a:spcAft>
                  <a:spcPct val="0"/>
                </a:spcAft>
                <a:defRPr/>
              </a:pPr>
              <a:t>24</a:t>
            </a:fld>
            <a:endParaRPr lang="en-GB" smtClean="0"/>
          </a:p>
        </p:txBody>
      </p:sp>
      <p:sp>
        <p:nvSpPr>
          <p:cNvPr id="154627" name="Rectangle 1"/>
          <p:cNvSpPr>
            <a:spLocks noGrp="1" noRot="1" noChangeAspect="1" noTextEdit="1"/>
          </p:cNvSpPr>
          <p:nvPr>
            <p:ph type="sldImg"/>
          </p:nvPr>
        </p:nvSpPr>
        <p:spPr bwMode="auto">
          <a:xfrm>
            <a:off x="1143000" y="687388"/>
            <a:ext cx="4572000" cy="3429000"/>
          </a:xfrm>
          <a:noFill/>
          <a:ln>
            <a:solidFill>
              <a:srgbClr val="000000"/>
            </a:solidFill>
            <a:miter lim="800000"/>
            <a:headEnd/>
            <a:tailEnd/>
          </a:ln>
        </p:spPr>
      </p:sp>
      <p:sp>
        <p:nvSpPr>
          <p:cNvPr id="154628" name="Rectangle 2"/>
          <p:cNvSpPr>
            <a:spLocks noGrp="1"/>
          </p:cNvSpPr>
          <p:nvPr>
            <p:ph type="body" idx="1"/>
          </p:nvPr>
        </p:nvSpPr>
        <p:spPr bwMode="auto">
          <a:noFill/>
        </p:spPr>
        <p:txBody>
          <a:bodyPr wrap="square" lIns="88322" tIns="44161" rIns="88322" bIns="44161" numCol="1" anchor="t" anchorCtr="0" compatLnSpc="1">
            <a:prstTxWarp prst="textNoShape">
              <a:avLst/>
            </a:prstTxWarp>
          </a:bodyPr>
          <a:lstStyle/>
          <a:p>
            <a:pPr eaLnBrk="1" hangingPunct="1">
              <a:spcBef>
                <a:spcPct val="0"/>
              </a:spcBef>
            </a:pPr>
            <a:endParaRPr lang="id-ID" smtClean="0"/>
          </a:p>
        </p:txBody>
      </p:sp>
      <p:sp>
        <p:nvSpPr>
          <p:cNvPr id="154629" name="Rectangle 3"/>
          <p:cNvSpPr txBox="1">
            <a:spLocks noGrp="1"/>
          </p:cNvSpPr>
          <p:nvPr/>
        </p:nvSpPr>
        <p:spPr bwMode="auto">
          <a:xfrm>
            <a:off x="3884613" y="8685213"/>
            <a:ext cx="2971800" cy="457200"/>
          </a:xfrm>
          <a:prstGeom prst="rect">
            <a:avLst/>
          </a:prstGeom>
          <a:noFill/>
          <a:ln w="9525">
            <a:noFill/>
            <a:miter lim="800000"/>
            <a:headEnd/>
            <a:tailEnd/>
          </a:ln>
        </p:spPr>
        <p:txBody>
          <a:bodyPr lIns="88322" tIns="44161" rIns="88322" bIns="44161" anchor="b"/>
          <a:lstStyle/>
          <a:p>
            <a:pPr algn="r" defTabSz="882650"/>
            <a:fld id="{53C57EE8-9B61-41E9-955F-035E0CD71F05}" type="slidenum">
              <a:rPr lang="en-US" sz="1200">
                <a:latin typeface="Calibri" pitchFamily="34" charset="0"/>
              </a:rPr>
              <a:pPr algn="r" defTabSz="882650"/>
              <a:t>24</a:t>
            </a:fld>
            <a:endParaRPr lang="en-US" sz="1200">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F84259C-DC9E-4BDC-A1B8-327B68F36408}" type="slidenum">
              <a:rPr lang="en-GB" smtClean="0"/>
              <a:pPr fontAlgn="base">
                <a:spcBef>
                  <a:spcPct val="0"/>
                </a:spcBef>
                <a:spcAft>
                  <a:spcPct val="0"/>
                </a:spcAft>
                <a:defRPr/>
              </a:pPr>
              <a:t>25</a:t>
            </a:fld>
            <a:endParaRPr lang="en-GB" smtClean="0"/>
          </a:p>
        </p:txBody>
      </p:sp>
      <p:sp>
        <p:nvSpPr>
          <p:cNvPr id="155651" name="Rectangle 1"/>
          <p:cNvSpPr>
            <a:spLocks noGrp="1" noRot="1" noChangeAspect="1" noTextEdit="1"/>
          </p:cNvSpPr>
          <p:nvPr>
            <p:ph type="sldImg"/>
          </p:nvPr>
        </p:nvSpPr>
        <p:spPr bwMode="auto">
          <a:xfrm>
            <a:off x="1143000" y="687388"/>
            <a:ext cx="4572000" cy="3429000"/>
          </a:xfrm>
          <a:noFill/>
          <a:ln>
            <a:solidFill>
              <a:srgbClr val="000000"/>
            </a:solidFill>
            <a:miter lim="800000"/>
            <a:headEnd/>
            <a:tailEnd/>
          </a:ln>
        </p:spPr>
      </p:sp>
      <p:sp>
        <p:nvSpPr>
          <p:cNvPr id="155652" name="Rectangle 2"/>
          <p:cNvSpPr>
            <a:spLocks noGrp="1"/>
          </p:cNvSpPr>
          <p:nvPr>
            <p:ph type="body" idx="1"/>
          </p:nvPr>
        </p:nvSpPr>
        <p:spPr bwMode="auto">
          <a:noFill/>
        </p:spPr>
        <p:txBody>
          <a:bodyPr wrap="square" lIns="88322" tIns="44161" rIns="88322" bIns="44161" numCol="1" anchor="t" anchorCtr="0" compatLnSpc="1">
            <a:prstTxWarp prst="textNoShape">
              <a:avLst/>
            </a:prstTxWarp>
          </a:bodyPr>
          <a:lstStyle/>
          <a:p>
            <a:pPr eaLnBrk="1" hangingPunct="1">
              <a:spcBef>
                <a:spcPct val="0"/>
              </a:spcBef>
            </a:pPr>
            <a:endParaRPr lang="id-ID" smtClean="0"/>
          </a:p>
        </p:txBody>
      </p:sp>
      <p:sp>
        <p:nvSpPr>
          <p:cNvPr id="155653" name="Rectangle 3"/>
          <p:cNvSpPr txBox="1">
            <a:spLocks noGrp="1"/>
          </p:cNvSpPr>
          <p:nvPr/>
        </p:nvSpPr>
        <p:spPr bwMode="auto">
          <a:xfrm>
            <a:off x="3884613" y="8685213"/>
            <a:ext cx="2971800" cy="457200"/>
          </a:xfrm>
          <a:prstGeom prst="rect">
            <a:avLst/>
          </a:prstGeom>
          <a:noFill/>
          <a:ln w="9525">
            <a:noFill/>
            <a:miter lim="800000"/>
            <a:headEnd/>
            <a:tailEnd/>
          </a:ln>
        </p:spPr>
        <p:txBody>
          <a:bodyPr lIns="88322" tIns="44161" rIns="88322" bIns="44161" anchor="b"/>
          <a:lstStyle/>
          <a:p>
            <a:pPr algn="r" defTabSz="882650"/>
            <a:fld id="{3A6D046E-582F-43BA-ABD9-C41BF4522EBD}" type="slidenum">
              <a:rPr lang="en-US" sz="1200">
                <a:latin typeface="Calibri" pitchFamily="34" charset="0"/>
              </a:rPr>
              <a:pPr algn="r" defTabSz="882650"/>
              <a:t>25</a:t>
            </a:fld>
            <a:endParaRPr lang="en-US" sz="1200">
              <a:latin typeface="Calibri"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BD0142-8F16-493A-B93A-0C0587EA7ED8}" type="slidenum">
              <a:rPr lang="en-GB" smtClean="0"/>
              <a:pPr fontAlgn="base">
                <a:spcBef>
                  <a:spcPct val="0"/>
                </a:spcBef>
                <a:spcAft>
                  <a:spcPct val="0"/>
                </a:spcAft>
                <a:defRPr/>
              </a:pPr>
              <a:t>26</a:t>
            </a:fld>
            <a:endParaRPr lang="en-GB" smtClean="0"/>
          </a:p>
        </p:txBody>
      </p:sp>
      <p:sp>
        <p:nvSpPr>
          <p:cNvPr id="156675" name="Rectangle 1"/>
          <p:cNvSpPr>
            <a:spLocks noGrp="1" noRot="1" noChangeAspect="1" noTextEdit="1"/>
          </p:cNvSpPr>
          <p:nvPr>
            <p:ph type="sldImg"/>
          </p:nvPr>
        </p:nvSpPr>
        <p:spPr bwMode="auto">
          <a:xfrm>
            <a:off x="1143000" y="687388"/>
            <a:ext cx="4572000" cy="3429000"/>
          </a:xfrm>
          <a:noFill/>
          <a:ln>
            <a:solidFill>
              <a:srgbClr val="000000"/>
            </a:solidFill>
            <a:miter lim="800000"/>
            <a:headEnd/>
            <a:tailEnd/>
          </a:ln>
        </p:spPr>
      </p:sp>
      <p:sp>
        <p:nvSpPr>
          <p:cNvPr id="156676" name="Rectangle 2"/>
          <p:cNvSpPr>
            <a:spLocks noGrp="1"/>
          </p:cNvSpPr>
          <p:nvPr>
            <p:ph type="body" idx="1"/>
          </p:nvPr>
        </p:nvSpPr>
        <p:spPr bwMode="auto">
          <a:noFill/>
        </p:spPr>
        <p:txBody>
          <a:bodyPr wrap="square" lIns="88322" tIns="44161" rIns="88322" bIns="44161" numCol="1" anchor="t" anchorCtr="0" compatLnSpc="1">
            <a:prstTxWarp prst="textNoShape">
              <a:avLst/>
            </a:prstTxWarp>
          </a:bodyPr>
          <a:lstStyle/>
          <a:p>
            <a:pPr eaLnBrk="1" hangingPunct="1">
              <a:spcBef>
                <a:spcPct val="0"/>
              </a:spcBef>
            </a:pPr>
            <a:endParaRPr lang="id-ID" smtClean="0"/>
          </a:p>
        </p:txBody>
      </p:sp>
      <p:sp>
        <p:nvSpPr>
          <p:cNvPr id="156677" name="Rectangle 3"/>
          <p:cNvSpPr txBox="1">
            <a:spLocks noGrp="1"/>
          </p:cNvSpPr>
          <p:nvPr/>
        </p:nvSpPr>
        <p:spPr bwMode="auto">
          <a:xfrm>
            <a:off x="3884613" y="8685213"/>
            <a:ext cx="2971800" cy="457200"/>
          </a:xfrm>
          <a:prstGeom prst="rect">
            <a:avLst/>
          </a:prstGeom>
          <a:noFill/>
          <a:ln w="9525">
            <a:noFill/>
            <a:miter lim="800000"/>
            <a:headEnd/>
            <a:tailEnd/>
          </a:ln>
        </p:spPr>
        <p:txBody>
          <a:bodyPr lIns="88322" tIns="44161" rIns="88322" bIns="44161" anchor="b"/>
          <a:lstStyle/>
          <a:p>
            <a:pPr algn="r" defTabSz="882650"/>
            <a:fld id="{E5F9779E-D882-4B4E-AAF0-5DAFABE4BC1A}" type="slidenum">
              <a:rPr lang="en-US" sz="1200">
                <a:latin typeface="Calibri" pitchFamily="34" charset="0"/>
              </a:rPr>
              <a:pPr algn="r" defTabSz="882650"/>
              <a:t>26</a:t>
            </a:fld>
            <a:endParaRPr lang="en-US" sz="1200">
              <a:latin typeface="Calibri"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064346-EEF1-4C5E-9ECA-5267FBBCCEF3}" type="slidenum">
              <a:rPr lang="en-GB" smtClean="0"/>
              <a:pPr fontAlgn="base">
                <a:spcBef>
                  <a:spcPct val="0"/>
                </a:spcBef>
                <a:spcAft>
                  <a:spcPct val="0"/>
                </a:spcAft>
                <a:defRPr/>
              </a:pPr>
              <a:t>27</a:t>
            </a:fld>
            <a:endParaRPr lang="en-GB" smtClean="0"/>
          </a:p>
        </p:txBody>
      </p:sp>
      <p:sp>
        <p:nvSpPr>
          <p:cNvPr id="157699" name="Rectangle 1"/>
          <p:cNvSpPr>
            <a:spLocks noGrp="1" noRot="1" noChangeAspect="1" noTextEdit="1"/>
          </p:cNvSpPr>
          <p:nvPr>
            <p:ph type="sldImg"/>
          </p:nvPr>
        </p:nvSpPr>
        <p:spPr bwMode="auto">
          <a:xfrm>
            <a:off x="1143000" y="687388"/>
            <a:ext cx="4572000" cy="3429000"/>
          </a:xfrm>
          <a:noFill/>
          <a:ln>
            <a:solidFill>
              <a:srgbClr val="000000"/>
            </a:solidFill>
            <a:miter lim="800000"/>
            <a:headEnd/>
            <a:tailEnd/>
          </a:ln>
        </p:spPr>
      </p:sp>
      <p:sp>
        <p:nvSpPr>
          <p:cNvPr id="157700" name="Rectangle 2"/>
          <p:cNvSpPr>
            <a:spLocks noGrp="1"/>
          </p:cNvSpPr>
          <p:nvPr>
            <p:ph type="body" idx="1"/>
          </p:nvPr>
        </p:nvSpPr>
        <p:spPr bwMode="auto">
          <a:noFill/>
        </p:spPr>
        <p:txBody>
          <a:bodyPr wrap="square" lIns="88322" tIns="44161" rIns="88322" bIns="44161" numCol="1" anchor="t" anchorCtr="0" compatLnSpc="1">
            <a:prstTxWarp prst="textNoShape">
              <a:avLst/>
            </a:prstTxWarp>
          </a:bodyPr>
          <a:lstStyle/>
          <a:p>
            <a:pPr eaLnBrk="1" hangingPunct="1">
              <a:spcBef>
                <a:spcPct val="0"/>
              </a:spcBef>
            </a:pPr>
            <a:endParaRPr lang="id-ID" smtClean="0"/>
          </a:p>
        </p:txBody>
      </p:sp>
      <p:sp>
        <p:nvSpPr>
          <p:cNvPr id="157701" name="Rectangle 3"/>
          <p:cNvSpPr txBox="1">
            <a:spLocks noGrp="1"/>
          </p:cNvSpPr>
          <p:nvPr/>
        </p:nvSpPr>
        <p:spPr bwMode="auto">
          <a:xfrm>
            <a:off x="3884613" y="8685213"/>
            <a:ext cx="2971800" cy="457200"/>
          </a:xfrm>
          <a:prstGeom prst="rect">
            <a:avLst/>
          </a:prstGeom>
          <a:noFill/>
          <a:ln w="9525">
            <a:noFill/>
            <a:miter lim="800000"/>
            <a:headEnd/>
            <a:tailEnd/>
          </a:ln>
        </p:spPr>
        <p:txBody>
          <a:bodyPr lIns="88322" tIns="44161" rIns="88322" bIns="44161" anchor="b"/>
          <a:lstStyle/>
          <a:p>
            <a:pPr algn="r" defTabSz="882650"/>
            <a:fld id="{6820A923-274E-429E-8B94-35C06C3E24A9}" type="slidenum">
              <a:rPr lang="en-US" sz="1200">
                <a:latin typeface="Calibri" pitchFamily="34" charset="0"/>
              </a:rPr>
              <a:pPr algn="r" defTabSz="882650"/>
              <a:t>27</a:t>
            </a:fld>
            <a:endParaRPr lang="en-US" sz="1200">
              <a:latin typeface="Calibri"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849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DA65EA4-2334-4AE1-9A77-2FAAE6130B6C}" type="slidenum">
              <a:rPr lang="id-ID" smtClean="0">
                <a:cs typeface="Arial" pitchFamily="34" charset="0"/>
              </a:rPr>
              <a:pPr fontAlgn="base">
                <a:spcBef>
                  <a:spcPct val="0"/>
                </a:spcBef>
                <a:spcAft>
                  <a:spcPct val="0"/>
                </a:spcAft>
                <a:defRPr/>
              </a:pPr>
              <a:t>37</a:t>
            </a:fld>
            <a:endParaRPr lang="id-ID" smtClean="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DF7A56F-A722-4A95-9109-50BA8682A457}" type="slidenum">
              <a:rPr lang="en-GB" smtClean="0"/>
              <a:pPr fontAlgn="base">
                <a:spcBef>
                  <a:spcPct val="0"/>
                </a:spcBef>
                <a:spcAft>
                  <a:spcPct val="0"/>
                </a:spcAft>
                <a:defRPr/>
              </a:pPr>
              <a:t>2</a:t>
            </a:fld>
            <a:endParaRPr lang="en-GB" smtClean="0"/>
          </a:p>
        </p:txBody>
      </p:sp>
      <p:sp>
        <p:nvSpPr>
          <p:cNvPr id="144387" name="Rectangle 1"/>
          <p:cNvSpPr>
            <a:spLocks noGrp="1" noRot="1" noChangeAspect="1" noTextEdit="1"/>
          </p:cNvSpPr>
          <p:nvPr>
            <p:ph type="sldImg"/>
          </p:nvPr>
        </p:nvSpPr>
        <p:spPr bwMode="auto">
          <a:xfrm>
            <a:off x="1143000" y="687388"/>
            <a:ext cx="4572000" cy="3429000"/>
          </a:xfrm>
          <a:noFill/>
          <a:ln>
            <a:solidFill>
              <a:srgbClr val="000000"/>
            </a:solidFill>
            <a:miter lim="800000"/>
            <a:headEnd/>
            <a:tailEnd/>
          </a:ln>
        </p:spPr>
      </p:sp>
      <p:sp>
        <p:nvSpPr>
          <p:cNvPr id="144388" name="Rectangle 2"/>
          <p:cNvSpPr>
            <a:spLocks noGrp="1"/>
          </p:cNvSpPr>
          <p:nvPr>
            <p:ph type="body" idx="1"/>
          </p:nvPr>
        </p:nvSpPr>
        <p:spPr bwMode="auto">
          <a:noFill/>
        </p:spPr>
        <p:txBody>
          <a:bodyPr wrap="square" lIns="88322" tIns="44161" rIns="88322" bIns="44161" numCol="1" anchor="t" anchorCtr="0" compatLnSpc="1">
            <a:prstTxWarp prst="textNoShape">
              <a:avLst/>
            </a:prstTxWarp>
          </a:bodyPr>
          <a:lstStyle/>
          <a:p>
            <a:pPr eaLnBrk="1" hangingPunct="1">
              <a:spcBef>
                <a:spcPct val="0"/>
              </a:spcBef>
            </a:pPr>
            <a:endParaRPr lang="id-ID" smtClean="0"/>
          </a:p>
        </p:txBody>
      </p:sp>
      <p:sp>
        <p:nvSpPr>
          <p:cNvPr id="144389" name="Rectangle 3"/>
          <p:cNvSpPr txBox="1">
            <a:spLocks noGrp="1"/>
          </p:cNvSpPr>
          <p:nvPr/>
        </p:nvSpPr>
        <p:spPr bwMode="auto">
          <a:xfrm>
            <a:off x="3884613" y="8685213"/>
            <a:ext cx="2971800" cy="457200"/>
          </a:xfrm>
          <a:prstGeom prst="rect">
            <a:avLst/>
          </a:prstGeom>
          <a:noFill/>
          <a:ln w="9525">
            <a:noFill/>
            <a:miter lim="800000"/>
            <a:headEnd/>
            <a:tailEnd/>
          </a:ln>
        </p:spPr>
        <p:txBody>
          <a:bodyPr lIns="88322" tIns="44161" rIns="88322" bIns="44161" anchor="b"/>
          <a:lstStyle/>
          <a:p>
            <a:pPr algn="r" defTabSz="882650"/>
            <a:fld id="{1D5365C9-3A96-4E32-BEA4-BCDC41C62772}" type="slidenum">
              <a:rPr lang="en-US" sz="1200">
                <a:latin typeface="Calibri" pitchFamily="34" charset="0"/>
              </a:rPr>
              <a:pPr algn="r" defTabSz="882650"/>
              <a:t>2</a:t>
            </a:fld>
            <a:endParaRPr lang="en-US" sz="1200">
              <a:latin typeface="Calibri"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860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D37AFF2-8148-4068-A0C9-19B8A8442004}" type="slidenum">
              <a:rPr lang="id-ID" smtClean="0">
                <a:cs typeface="Arial" pitchFamily="34" charset="0"/>
              </a:rPr>
              <a:pPr fontAlgn="base">
                <a:spcBef>
                  <a:spcPct val="0"/>
                </a:spcBef>
                <a:spcAft>
                  <a:spcPct val="0"/>
                </a:spcAft>
                <a:defRPr/>
              </a:pPr>
              <a:t>38</a:t>
            </a:fld>
            <a:endParaRPr lang="id-ID" smtClean="0">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870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FCF9CAB-82D7-4A98-8EEA-EE5A4133715A}" type="slidenum">
              <a:rPr lang="id-ID" smtClean="0">
                <a:cs typeface="Arial" pitchFamily="34" charset="0"/>
              </a:rPr>
              <a:pPr fontAlgn="base">
                <a:spcBef>
                  <a:spcPct val="0"/>
                </a:spcBef>
                <a:spcAft>
                  <a:spcPct val="0"/>
                </a:spcAft>
                <a:defRPr/>
              </a:pPr>
              <a:t>39</a:t>
            </a:fld>
            <a:endParaRPr lang="id-ID" smtClean="0">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890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83579B-F53F-490B-AF58-07F59072B858}" type="slidenum">
              <a:rPr lang="id-ID" smtClean="0">
                <a:cs typeface="Arial" pitchFamily="34" charset="0"/>
              </a:rPr>
              <a:pPr fontAlgn="base">
                <a:spcBef>
                  <a:spcPct val="0"/>
                </a:spcBef>
                <a:spcAft>
                  <a:spcPct val="0"/>
                </a:spcAft>
                <a:defRPr/>
              </a:pPr>
              <a:t>42</a:t>
            </a:fld>
            <a:endParaRPr lang="id-ID" smtClean="0">
              <a:cs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901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3BDE708-3E8A-437A-ACBA-C7B7629E9B91}" type="slidenum">
              <a:rPr lang="id-ID" smtClean="0">
                <a:cs typeface="Arial" pitchFamily="34" charset="0"/>
              </a:rPr>
              <a:pPr fontAlgn="base">
                <a:spcBef>
                  <a:spcPct val="0"/>
                </a:spcBef>
                <a:spcAft>
                  <a:spcPct val="0"/>
                </a:spcAft>
                <a:defRPr/>
              </a:pPr>
              <a:t>43</a:t>
            </a:fld>
            <a:endParaRPr lang="id-ID" smtClean="0">
              <a:cs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911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A600734-2002-41B1-8260-77AB6F374801}" type="slidenum">
              <a:rPr lang="id-ID" smtClean="0">
                <a:cs typeface="Arial" pitchFamily="34" charset="0"/>
              </a:rPr>
              <a:pPr fontAlgn="base">
                <a:spcBef>
                  <a:spcPct val="0"/>
                </a:spcBef>
                <a:spcAft>
                  <a:spcPct val="0"/>
                </a:spcAft>
                <a:defRPr/>
              </a:pPr>
              <a:t>44</a:t>
            </a:fld>
            <a:endParaRPr lang="id-ID" smtClean="0">
              <a:cs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673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921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9989D7C-3509-41BD-9DF2-BF50926A1BF3}" type="slidenum">
              <a:rPr lang="id-ID" smtClean="0">
                <a:cs typeface="Arial" pitchFamily="34" charset="0"/>
              </a:rPr>
              <a:pPr fontAlgn="base">
                <a:spcBef>
                  <a:spcPct val="0"/>
                </a:spcBef>
                <a:spcAft>
                  <a:spcPct val="0"/>
                </a:spcAft>
                <a:defRPr/>
              </a:pPr>
              <a:t>45</a:t>
            </a:fld>
            <a:endParaRPr lang="id-ID" smtClean="0">
              <a:cs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776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931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88BF1F9-9466-4667-BCD4-A677D1250CAD}" type="slidenum">
              <a:rPr lang="id-ID" smtClean="0">
                <a:cs typeface="Arial" pitchFamily="34" charset="0"/>
              </a:rPr>
              <a:pPr fontAlgn="base">
                <a:spcBef>
                  <a:spcPct val="0"/>
                </a:spcBef>
                <a:spcAft>
                  <a:spcPct val="0"/>
                </a:spcAft>
                <a:defRPr/>
              </a:pPr>
              <a:t>46</a:t>
            </a:fld>
            <a:endParaRPr lang="id-ID" smtClean="0">
              <a:cs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878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942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56CE31D-6A25-4E17-9E9E-6B709658D72A}" type="slidenum">
              <a:rPr lang="id-ID" smtClean="0">
                <a:cs typeface="Arial" pitchFamily="34" charset="0"/>
              </a:rPr>
              <a:pPr fontAlgn="base">
                <a:spcBef>
                  <a:spcPct val="0"/>
                </a:spcBef>
                <a:spcAft>
                  <a:spcPct val="0"/>
                </a:spcAft>
                <a:defRPr/>
              </a:pPr>
              <a:t>47</a:t>
            </a:fld>
            <a:endParaRPr lang="id-ID" smtClean="0">
              <a:cs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962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F2F35E4-E4D7-4376-9B4B-237369FBC8C2}" type="slidenum">
              <a:rPr lang="id-ID" smtClean="0">
                <a:cs typeface="Arial" pitchFamily="34" charset="0"/>
              </a:rPr>
              <a:pPr fontAlgn="base">
                <a:spcBef>
                  <a:spcPct val="0"/>
                </a:spcBef>
                <a:spcAft>
                  <a:spcPct val="0"/>
                </a:spcAft>
                <a:defRPr/>
              </a:pPr>
              <a:t>48</a:t>
            </a:fld>
            <a:endParaRPr lang="id-ID" smtClean="0">
              <a:cs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024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B12D7B9-4BF2-455B-B001-D7C104CFA145}" type="slidenum">
              <a:rPr lang="id-ID" smtClean="0">
                <a:cs typeface="Arial" pitchFamily="34" charset="0"/>
              </a:rPr>
              <a:pPr fontAlgn="base">
                <a:spcBef>
                  <a:spcPct val="0"/>
                </a:spcBef>
                <a:spcAft>
                  <a:spcPct val="0"/>
                </a:spcAft>
                <a:defRPr/>
              </a:pPr>
              <a:t>49</a:t>
            </a:fld>
            <a:endParaRPr lang="id-ID" smtClean="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Black" pitchFamily="34" charset="0"/>
                <a:cs typeface="Arial" pitchFamily="34" charset="0"/>
              </a:defRPr>
            </a:lvl1pPr>
            <a:lvl2pPr marL="742950" indent="-285750" eaLnBrk="0" hangingPunct="0">
              <a:defRPr>
                <a:solidFill>
                  <a:schemeClr val="tx1"/>
                </a:solidFill>
                <a:latin typeface="Arial Black" pitchFamily="34" charset="0"/>
                <a:cs typeface="Arial" pitchFamily="34" charset="0"/>
              </a:defRPr>
            </a:lvl2pPr>
            <a:lvl3pPr marL="1143000" indent="-228600" eaLnBrk="0" hangingPunct="0">
              <a:defRPr>
                <a:solidFill>
                  <a:schemeClr val="tx1"/>
                </a:solidFill>
                <a:latin typeface="Arial Black" pitchFamily="34" charset="0"/>
                <a:cs typeface="Arial" pitchFamily="34" charset="0"/>
              </a:defRPr>
            </a:lvl3pPr>
            <a:lvl4pPr marL="1600200" indent="-228600" eaLnBrk="0" hangingPunct="0">
              <a:defRPr>
                <a:solidFill>
                  <a:schemeClr val="tx1"/>
                </a:solidFill>
                <a:latin typeface="Arial Black" pitchFamily="34" charset="0"/>
                <a:cs typeface="Arial" pitchFamily="34" charset="0"/>
              </a:defRPr>
            </a:lvl4pPr>
            <a:lvl5pPr marL="2057400" indent="-228600" eaLnBrk="0" hangingPunct="0">
              <a:defRPr>
                <a:solidFill>
                  <a:schemeClr val="tx1"/>
                </a:solidFill>
                <a:latin typeface="Arial Black" pitchFamily="34" charset="0"/>
                <a:cs typeface="Arial" pitchFamily="34" charset="0"/>
              </a:defRPr>
            </a:lvl5pPr>
            <a:lvl6pPr marL="2514600" indent="-228600" eaLnBrk="0" fontAlgn="base" hangingPunct="0">
              <a:spcBef>
                <a:spcPct val="0"/>
              </a:spcBef>
              <a:spcAft>
                <a:spcPct val="0"/>
              </a:spcAft>
              <a:defRPr>
                <a:solidFill>
                  <a:schemeClr val="tx1"/>
                </a:solidFill>
                <a:latin typeface="Arial Black" pitchFamily="34" charset="0"/>
                <a:cs typeface="Arial" pitchFamily="34" charset="0"/>
              </a:defRPr>
            </a:lvl6pPr>
            <a:lvl7pPr marL="2971800" indent="-228600" eaLnBrk="0" fontAlgn="base" hangingPunct="0">
              <a:spcBef>
                <a:spcPct val="0"/>
              </a:spcBef>
              <a:spcAft>
                <a:spcPct val="0"/>
              </a:spcAft>
              <a:defRPr>
                <a:solidFill>
                  <a:schemeClr val="tx1"/>
                </a:solidFill>
                <a:latin typeface="Arial Black" pitchFamily="34" charset="0"/>
                <a:cs typeface="Arial" pitchFamily="34" charset="0"/>
              </a:defRPr>
            </a:lvl7pPr>
            <a:lvl8pPr marL="3429000" indent="-228600" eaLnBrk="0" fontAlgn="base" hangingPunct="0">
              <a:spcBef>
                <a:spcPct val="0"/>
              </a:spcBef>
              <a:spcAft>
                <a:spcPct val="0"/>
              </a:spcAft>
              <a:defRPr>
                <a:solidFill>
                  <a:schemeClr val="tx1"/>
                </a:solidFill>
                <a:latin typeface="Arial Black" pitchFamily="34" charset="0"/>
                <a:cs typeface="Arial" pitchFamily="34" charset="0"/>
              </a:defRPr>
            </a:lvl8pPr>
            <a:lvl9pPr marL="3886200" indent="-228600" eaLnBrk="0" fontAlgn="base" hangingPunct="0">
              <a:spcBef>
                <a:spcPct val="0"/>
              </a:spcBef>
              <a:spcAft>
                <a:spcPct val="0"/>
              </a:spcAft>
              <a:defRPr>
                <a:solidFill>
                  <a:schemeClr val="tx1"/>
                </a:solidFill>
                <a:latin typeface="Arial Black" pitchFamily="34" charset="0"/>
                <a:cs typeface="Arial" pitchFamily="34" charset="0"/>
              </a:defRPr>
            </a:lvl9pPr>
          </a:lstStyle>
          <a:p>
            <a:pPr eaLnBrk="1" hangingPunct="1"/>
            <a:fld id="{34E7511F-2EEC-4D30-8321-31A203E3AF6E}" type="slidenum">
              <a:rPr lang="en-GB">
                <a:latin typeface="Arial" pitchFamily="34" charset="0"/>
              </a:rPr>
              <a:pPr eaLnBrk="1" hangingPunct="1"/>
              <a:t>3</a:t>
            </a:fld>
            <a:endParaRPr lang="en-GB">
              <a:latin typeface="Arial" pitchFamily="34" charset="0"/>
            </a:endParaRPr>
          </a:p>
        </p:txBody>
      </p:sp>
      <p:sp>
        <p:nvSpPr>
          <p:cNvPr id="53251" name="Rectangle 1"/>
          <p:cNvSpPr>
            <a:spLocks noGrp="1" noRot="1" noChangeAspect="1" noTextEdit="1"/>
          </p:cNvSpPr>
          <p:nvPr>
            <p:ph type="sldImg"/>
          </p:nvPr>
        </p:nvSpPr>
        <p:spPr>
          <a:xfrm>
            <a:off x="1144588" y="687388"/>
            <a:ext cx="4568825" cy="3427412"/>
          </a:xfrm>
          <a:ln/>
        </p:spPr>
      </p:sp>
      <p:sp>
        <p:nvSpPr>
          <p:cNvPr id="53252" name="Rectangle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88322" tIns="44161" rIns="88322" bIns="44161"/>
          <a:lstStyle/>
          <a:p>
            <a:pPr eaLnBrk="1" hangingPunct="1">
              <a:spcBef>
                <a:spcPct val="0"/>
              </a:spcBef>
            </a:pPr>
            <a:endParaRPr lang="id-ID" smtClean="0"/>
          </a:p>
        </p:txBody>
      </p:sp>
      <p:sp>
        <p:nvSpPr>
          <p:cNvPr id="53253" name="Rectangle 3"/>
          <p:cNvSpPr txBox="1">
            <a:spLocks noGrp="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88322" tIns="44161" rIns="88322" bIns="44161" anchor="b"/>
          <a:lstStyle>
            <a:lvl1pPr defTabSz="882650" eaLnBrk="0" hangingPunct="0">
              <a:defRPr>
                <a:solidFill>
                  <a:schemeClr val="tx1"/>
                </a:solidFill>
                <a:latin typeface="Arial Black" pitchFamily="34" charset="0"/>
                <a:cs typeface="Arial" pitchFamily="34" charset="0"/>
              </a:defRPr>
            </a:lvl1pPr>
            <a:lvl2pPr marL="742950" indent="-285750" defTabSz="882650" eaLnBrk="0" hangingPunct="0">
              <a:defRPr>
                <a:solidFill>
                  <a:schemeClr val="tx1"/>
                </a:solidFill>
                <a:latin typeface="Arial Black" pitchFamily="34" charset="0"/>
                <a:cs typeface="Arial" pitchFamily="34" charset="0"/>
              </a:defRPr>
            </a:lvl2pPr>
            <a:lvl3pPr marL="1143000" indent="-228600" defTabSz="882650" eaLnBrk="0" hangingPunct="0">
              <a:defRPr>
                <a:solidFill>
                  <a:schemeClr val="tx1"/>
                </a:solidFill>
                <a:latin typeface="Arial Black" pitchFamily="34" charset="0"/>
                <a:cs typeface="Arial" pitchFamily="34" charset="0"/>
              </a:defRPr>
            </a:lvl3pPr>
            <a:lvl4pPr marL="1600200" indent="-228600" defTabSz="882650" eaLnBrk="0" hangingPunct="0">
              <a:defRPr>
                <a:solidFill>
                  <a:schemeClr val="tx1"/>
                </a:solidFill>
                <a:latin typeface="Arial Black" pitchFamily="34" charset="0"/>
                <a:cs typeface="Arial" pitchFamily="34" charset="0"/>
              </a:defRPr>
            </a:lvl4pPr>
            <a:lvl5pPr marL="2057400" indent="-228600" defTabSz="882650" eaLnBrk="0" hangingPunct="0">
              <a:defRPr>
                <a:solidFill>
                  <a:schemeClr val="tx1"/>
                </a:solidFill>
                <a:latin typeface="Arial Black" pitchFamily="34" charset="0"/>
                <a:cs typeface="Arial" pitchFamily="34" charset="0"/>
              </a:defRPr>
            </a:lvl5pPr>
            <a:lvl6pPr marL="2514600" indent="-228600" defTabSz="882650" eaLnBrk="0" fontAlgn="base" hangingPunct="0">
              <a:spcBef>
                <a:spcPct val="0"/>
              </a:spcBef>
              <a:spcAft>
                <a:spcPct val="0"/>
              </a:spcAft>
              <a:defRPr>
                <a:solidFill>
                  <a:schemeClr val="tx1"/>
                </a:solidFill>
                <a:latin typeface="Arial Black" pitchFamily="34" charset="0"/>
                <a:cs typeface="Arial" pitchFamily="34" charset="0"/>
              </a:defRPr>
            </a:lvl6pPr>
            <a:lvl7pPr marL="2971800" indent="-228600" defTabSz="882650" eaLnBrk="0" fontAlgn="base" hangingPunct="0">
              <a:spcBef>
                <a:spcPct val="0"/>
              </a:spcBef>
              <a:spcAft>
                <a:spcPct val="0"/>
              </a:spcAft>
              <a:defRPr>
                <a:solidFill>
                  <a:schemeClr val="tx1"/>
                </a:solidFill>
                <a:latin typeface="Arial Black" pitchFamily="34" charset="0"/>
                <a:cs typeface="Arial" pitchFamily="34" charset="0"/>
              </a:defRPr>
            </a:lvl7pPr>
            <a:lvl8pPr marL="3429000" indent="-228600" defTabSz="882650" eaLnBrk="0" fontAlgn="base" hangingPunct="0">
              <a:spcBef>
                <a:spcPct val="0"/>
              </a:spcBef>
              <a:spcAft>
                <a:spcPct val="0"/>
              </a:spcAft>
              <a:defRPr>
                <a:solidFill>
                  <a:schemeClr val="tx1"/>
                </a:solidFill>
                <a:latin typeface="Arial Black" pitchFamily="34" charset="0"/>
                <a:cs typeface="Arial" pitchFamily="34" charset="0"/>
              </a:defRPr>
            </a:lvl8pPr>
            <a:lvl9pPr marL="3886200" indent="-228600" defTabSz="882650" eaLnBrk="0" fontAlgn="base" hangingPunct="0">
              <a:spcBef>
                <a:spcPct val="0"/>
              </a:spcBef>
              <a:spcAft>
                <a:spcPct val="0"/>
              </a:spcAft>
              <a:defRPr>
                <a:solidFill>
                  <a:schemeClr val="tx1"/>
                </a:solidFill>
                <a:latin typeface="Arial Black" pitchFamily="34" charset="0"/>
                <a:cs typeface="Arial" pitchFamily="34" charset="0"/>
              </a:defRPr>
            </a:lvl9pPr>
          </a:lstStyle>
          <a:p>
            <a:pPr algn="r" eaLnBrk="1" hangingPunct="1"/>
            <a:fld id="{AE391A7C-E2A4-49F0-A411-06C9F1FD1151}" type="slidenum">
              <a:rPr lang="en-US" sz="1200">
                <a:latin typeface="Calibri" pitchFamily="34" charset="0"/>
              </a:rPr>
              <a:pPr algn="r" eaLnBrk="1" hangingPunct="1"/>
              <a:t>3</a:t>
            </a:fld>
            <a:endParaRPr lang="en-US" sz="1200">
              <a:latin typeface="Calibri"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034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BA75834-67C6-47E4-B721-C1A31C2314AA}" type="slidenum">
              <a:rPr lang="id-ID" smtClean="0">
                <a:cs typeface="Arial" pitchFamily="34" charset="0"/>
              </a:rPr>
              <a:pPr fontAlgn="base">
                <a:spcBef>
                  <a:spcPct val="0"/>
                </a:spcBef>
                <a:spcAft>
                  <a:spcPct val="0"/>
                </a:spcAft>
                <a:defRPr/>
              </a:pPr>
              <a:t>50</a:t>
            </a:fld>
            <a:endParaRPr lang="id-ID" smtClean="0">
              <a:cs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8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044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C9C7C01-0DA4-40A6-89DB-0A43835ECA2C}" type="slidenum">
              <a:rPr lang="id-ID" smtClean="0">
                <a:cs typeface="Arial" pitchFamily="34" charset="0"/>
              </a:rPr>
              <a:pPr fontAlgn="base">
                <a:spcBef>
                  <a:spcPct val="0"/>
                </a:spcBef>
                <a:spcAft>
                  <a:spcPct val="0"/>
                </a:spcAft>
                <a:defRPr/>
              </a:pPr>
              <a:t>51</a:t>
            </a:fld>
            <a:endParaRPr lang="id-ID" smtClean="0">
              <a:cs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054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6B94D3B-8008-42EB-BE98-E4D74CC908EA}" type="slidenum">
              <a:rPr lang="id-ID" smtClean="0">
                <a:cs typeface="Arial" pitchFamily="34" charset="0"/>
              </a:rPr>
              <a:pPr fontAlgn="base">
                <a:spcBef>
                  <a:spcPct val="0"/>
                </a:spcBef>
                <a:spcAft>
                  <a:spcPct val="0"/>
                </a:spcAft>
                <a:defRPr/>
              </a:pPr>
              <a:t>52</a:t>
            </a:fld>
            <a:endParaRPr lang="id-ID" smtClean="0">
              <a:cs typeface="Arial"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13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208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D9E821-06C4-4742-9D71-D6C3D63BC41F}" type="slidenum">
              <a:rPr lang="id-ID" smtClean="0">
                <a:cs typeface="Arial" pitchFamily="34" charset="0"/>
              </a:rPr>
              <a:pPr fontAlgn="base">
                <a:spcBef>
                  <a:spcPct val="0"/>
                </a:spcBef>
                <a:spcAft>
                  <a:spcPct val="0"/>
                </a:spcAft>
                <a:defRPr/>
              </a:pPr>
              <a:t>72</a:t>
            </a:fld>
            <a:endParaRPr lang="id-ID" smtClean="0">
              <a:cs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233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218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89B9EFF-5910-48FD-A676-64E014692ABA}" type="slidenum">
              <a:rPr lang="id-ID" smtClean="0">
                <a:cs typeface="Arial" pitchFamily="34" charset="0"/>
              </a:rPr>
              <a:pPr fontAlgn="base">
                <a:spcBef>
                  <a:spcPct val="0"/>
                </a:spcBef>
                <a:spcAft>
                  <a:spcPct val="0"/>
                </a:spcAft>
                <a:defRPr/>
              </a:pPr>
              <a:t>85</a:t>
            </a:fld>
            <a:endParaRPr lang="id-ID" smtClean="0">
              <a:cs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336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228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4A957A7-4B01-4161-A1DE-54EE234BDC11}" type="slidenum">
              <a:rPr lang="id-ID" smtClean="0">
                <a:cs typeface="Arial" pitchFamily="34" charset="0"/>
              </a:rPr>
              <a:pPr fontAlgn="base">
                <a:spcBef>
                  <a:spcPct val="0"/>
                </a:spcBef>
                <a:spcAft>
                  <a:spcPct val="0"/>
                </a:spcAft>
                <a:defRPr/>
              </a:pPr>
              <a:t>86</a:t>
            </a:fld>
            <a:endParaRPr lang="id-ID" smtClean="0">
              <a:cs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438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239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0934F3-61EE-4B2A-B660-B159F5FA5FB6}" type="slidenum">
              <a:rPr lang="id-ID" smtClean="0">
                <a:cs typeface="Arial" pitchFamily="34" charset="0"/>
              </a:rPr>
              <a:pPr fontAlgn="base">
                <a:spcBef>
                  <a:spcPct val="0"/>
                </a:spcBef>
                <a:spcAft>
                  <a:spcPct val="0"/>
                </a:spcAft>
                <a:defRPr/>
              </a:pPr>
              <a:t>87</a:t>
            </a:fld>
            <a:endParaRPr lang="id-ID" smtClean="0">
              <a:cs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5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249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B1C9A9-CDE8-4392-8F8C-8310C6B7DDA4}" type="slidenum">
              <a:rPr lang="id-ID" smtClean="0">
                <a:cs typeface="Arial" pitchFamily="34" charset="0"/>
              </a:rPr>
              <a:pPr fontAlgn="base">
                <a:spcBef>
                  <a:spcPct val="0"/>
                </a:spcBef>
                <a:spcAft>
                  <a:spcPct val="0"/>
                </a:spcAft>
                <a:defRPr/>
              </a:pPr>
              <a:t>88</a:t>
            </a:fld>
            <a:endParaRPr lang="id-ID" smtClean="0">
              <a:cs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643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259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1BA5B3C-41D4-4191-A77A-3FDB3360D201}" type="slidenum">
              <a:rPr lang="id-ID" smtClean="0">
                <a:cs typeface="Arial" pitchFamily="34" charset="0"/>
              </a:rPr>
              <a:pPr fontAlgn="base">
                <a:spcBef>
                  <a:spcPct val="0"/>
                </a:spcBef>
                <a:spcAft>
                  <a:spcPct val="0"/>
                </a:spcAft>
                <a:defRPr/>
              </a:pPr>
              <a:t>89</a:t>
            </a:fld>
            <a:endParaRPr lang="id-ID" smtClean="0">
              <a:cs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745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269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F6A8FAD-E02E-41FB-9335-BDFA6A1FF1A9}" type="slidenum">
              <a:rPr lang="id-ID" smtClean="0">
                <a:cs typeface="Arial" pitchFamily="34" charset="0"/>
              </a:rPr>
              <a:pPr fontAlgn="base">
                <a:spcBef>
                  <a:spcPct val="0"/>
                </a:spcBef>
                <a:spcAft>
                  <a:spcPct val="0"/>
                </a:spcAft>
                <a:defRPr/>
              </a:pPr>
              <a:t>90</a:t>
            </a:fld>
            <a:endParaRPr lang="id-ID" smtClean="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Black" pitchFamily="34" charset="0"/>
                <a:cs typeface="Arial" pitchFamily="34" charset="0"/>
              </a:defRPr>
            </a:lvl1pPr>
            <a:lvl2pPr marL="742950" indent="-285750" eaLnBrk="0" hangingPunct="0">
              <a:defRPr>
                <a:solidFill>
                  <a:schemeClr val="tx1"/>
                </a:solidFill>
                <a:latin typeface="Arial Black" pitchFamily="34" charset="0"/>
                <a:cs typeface="Arial" pitchFamily="34" charset="0"/>
              </a:defRPr>
            </a:lvl2pPr>
            <a:lvl3pPr marL="1143000" indent="-228600" eaLnBrk="0" hangingPunct="0">
              <a:defRPr>
                <a:solidFill>
                  <a:schemeClr val="tx1"/>
                </a:solidFill>
                <a:latin typeface="Arial Black" pitchFamily="34" charset="0"/>
                <a:cs typeface="Arial" pitchFamily="34" charset="0"/>
              </a:defRPr>
            </a:lvl3pPr>
            <a:lvl4pPr marL="1600200" indent="-228600" eaLnBrk="0" hangingPunct="0">
              <a:defRPr>
                <a:solidFill>
                  <a:schemeClr val="tx1"/>
                </a:solidFill>
                <a:latin typeface="Arial Black" pitchFamily="34" charset="0"/>
                <a:cs typeface="Arial" pitchFamily="34" charset="0"/>
              </a:defRPr>
            </a:lvl4pPr>
            <a:lvl5pPr marL="2057400" indent="-228600" eaLnBrk="0" hangingPunct="0">
              <a:defRPr>
                <a:solidFill>
                  <a:schemeClr val="tx1"/>
                </a:solidFill>
                <a:latin typeface="Arial Black" pitchFamily="34" charset="0"/>
                <a:cs typeface="Arial" pitchFamily="34" charset="0"/>
              </a:defRPr>
            </a:lvl5pPr>
            <a:lvl6pPr marL="2514600" indent="-228600" eaLnBrk="0" fontAlgn="base" hangingPunct="0">
              <a:spcBef>
                <a:spcPct val="0"/>
              </a:spcBef>
              <a:spcAft>
                <a:spcPct val="0"/>
              </a:spcAft>
              <a:defRPr>
                <a:solidFill>
                  <a:schemeClr val="tx1"/>
                </a:solidFill>
                <a:latin typeface="Arial Black" pitchFamily="34" charset="0"/>
                <a:cs typeface="Arial" pitchFamily="34" charset="0"/>
              </a:defRPr>
            </a:lvl6pPr>
            <a:lvl7pPr marL="2971800" indent="-228600" eaLnBrk="0" fontAlgn="base" hangingPunct="0">
              <a:spcBef>
                <a:spcPct val="0"/>
              </a:spcBef>
              <a:spcAft>
                <a:spcPct val="0"/>
              </a:spcAft>
              <a:defRPr>
                <a:solidFill>
                  <a:schemeClr val="tx1"/>
                </a:solidFill>
                <a:latin typeface="Arial Black" pitchFamily="34" charset="0"/>
                <a:cs typeface="Arial" pitchFamily="34" charset="0"/>
              </a:defRPr>
            </a:lvl7pPr>
            <a:lvl8pPr marL="3429000" indent="-228600" eaLnBrk="0" fontAlgn="base" hangingPunct="0">
              <a:spcBef>
                <a:spcPct val="0"/>
              </a:spcBef>
              <a:spcAft>
                <a:spcPct val="0"/>
              </a:spcAft>
              <a:defRPr>
                <a:solidFill>
                  <a:schemeClr val="tx1"/>
                </a:solidFill>
                <a:latin typeface="Arial Black" pitchFamily="34" charset="0"/>
                <a:cs typeface="Arial" pitchFamily="34" charset="0"/>
              </a:defRPr>
            </a:lvl8pPr>
            <a:lvl9pPr marL="3886200" indent="-228600" eaLnBrk="0" fontAlgn="base" hangingPunct="0">
              <a:spcBef>
                <a:spcPct val="0"/>
              </a:spcBef>
              <a:spcAft>
                <a:spcPct val="0"/>
              </a:spcAft>
              <a:defRPr>
                <a:solidFill>
                  <a:schemeClr val="tx1"/>
                </a:solidFill>
                <a:latin typeface="Arial Black" pitchFamily="34" charset="0"/>
                <a:cs typeface="Arial" pitchFamily="34" charset="0"/>
              </a:defRPr>
            </a:lvl9pPr>
          </a:lstStyle>
          <a:p>
            <a:pPr eaLnBrk="1" hangingPunct="1"/>
            <a:fld id="{AC827EA1-C86A-4A69-9648-6123551635CB}" type="slidenum">
              <a:rPr lang="en-GB">
                <a:latin typeface="Arial" pitchFamily="34" charset="0"/>
              </a:rPr>
              <a:pPr eaLnBrk="1" hangingPunct="1"/>
              <a:t>4</a:t>
            </a:fld>
            <a:endParaRPr lang="en-GB">
              <a:latin typeface="Arial" pitchFamily="34" charset="0"/>
            </a:endParaRPr>
          </a:p>
        </p:txBody>
      </p:sp>
      <p:sp>
        <p:nvSpPr>
          <p:cNvPr id="70659" name="Rectangle 1"/>
          <p:cNvSpPr>
            <a:spLocks noGrp="1" noRot="1" noChangeAspect="1" noTextEdit="1"/>
          </p:cNvSpPr>
          <p:nvPr>
            <p:ph type="sldImg"/>
          </p:nvPr>
        </p:nvSpPr>
        <p:spPr>
          <a:xfrm>
            <a:off x="1144588" y="687388"/>
            <a:ext cx="4568825" cy="3427412"/>
          </a:xfrm>
          <a:ln/>
        </p:spPr>
      </p:sp>
      <p:sp>
        <p:nvSpPr>
          <p:cNvPr id="70660" name="Rectangle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88322" tIns="44161" rIns="88322" bIns="44161"/>
          <a:lstStyle/>
          <a:p>
            <a:pPr eaLnBrk="1" hangingPunct="1">
              <a:spcBef>
                <a:spcPct val="0"/>
              </a:spcBef>
            </a:pPr>
            <a:endParaRPr lang="id-ID" smtClean="0"/>
          </a:p>
        </p:txBody>
      </p:sp>
      <p:sp>
        <p:nvSpPr>
          <p:cNvPr id="70661" name="Rectangle 3"/>
          <p:cNvSpPr txBox="1">
            <a:spLocks noGrp="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88322" tIns="44161" rIns="88322" bIns="44161" anchor="b"/>
          <a:lstStyle>
            <a:lvl1pPr defTabSz="882650" eaLnBrk="0" hangingPunct="0">
              <a:defRPr>
                <a:solidFill>
                  <a:schemeClr val="tx1"/>
                </a:solidFill>
                <a:latin typeface="Arial Black" pitchFamily="34" charset="0"/>
                <a:cs typeface="Arial" pitchFamily="34" charset="0"/>
              </a:defRPr>
            </a:lvl1pPr>
            <a:lvl2pPr marL="742950" indent="-285750" defTabSz="882650" eaLnBrk="0" hangingPunct="0">
              <a:defRPr>
                <a:solidFill>
                  <a:schemeClr val="tx1"/>
                </a:solidFill>
                <a:latin typeface="Arial Black" pitchFamily="34" charset="0"/>
                <a:cs typeface="Arial" pitchFamily="34" charset="0"/>
              </a:defRPr>
            </a:lvl2pPr>
            <a:lvl3pPr marL="1143000" indent="-228600" defTabSz="882650" eaLnBrk="0" hangingPunct="0">
              <a:defRPr>
                <a:solidFill>
                  <a:schemeClr val="tx1"/>
                </a:solidFill>
                <a:latin typeface="Arial Black" pitchFamily="34" charset="0"/>
                <a:cs typeface="Arial" pitchFamily="34" charset="0"/>
              </a:defRPr>
            </a:lvl3pPr>
            <a:lvl4pPr marL="1600200" indent="-228600" defTabSz="882650" eaLnBrk="0" hangingPunct="0">
              <a:defRPr>
                <a:solidFill>
                  <a:schemeClr val="tx1"/>
                </a:solidFill>
                <a:latin typeface="Arial Black" pitchFamily="34" charset="0"/>
                <a:cs typeface="Arial" pitchFamily="34" charset="0"/>
              </a:defRPr>
            </a:lvl4pPr>
            <a:lvl5pPr marL="2057400" indent="-228600" defTabSz="882650" eaLnBrk="0" hangingPunct="0">
              <a:defRPr>
                <a:solidFill>
                  <a:schemeClr val="tx1"/>
                </a:solidFill>
                <a:latin typeface="Arial Black" pitchFamily="34" charset="0"/>
                <a:cs typeface="Arial" pitchFamily="34" charset="0"/>
              </a:defRPr>
            </a:lvl5pPr>
            <a:lvl6pPr marL="2514600" indent="-228600" defTabSz="882650" eaLnBrk="0" fontAlgn="base" hangingPunct="0">
              <a:spcBef>
                <a:spcPct val="0"/>
              </a:spcBef>
              <a:spcAft>
                <a:spcPct val="0"/>
              </a:spcAft>
              <a:defRPr>
                <a:solidFill>
                  <a:schemeClr val="tx1"/>
                </a:solidFill>
                <a:latin typeface="Arial Black" pitchFamily="34" charset="0"/>
                <a:cs typeface="Arial" pitchFamily="34" charset="0"/>
              </a:defRPr>
            </a:lvl6pPr>
            <a:lvl7pPr marL="2971800" indent="-228600" defTabSz="882650" eaLnBrk="0" fontAlgn="base" hangingPunct="0">
              <a:spcBef>
                <a:spcPct val="0"/>
              </a:spcBef>
              <a:spcAft>
                <a:spcPct val="0"/>
              </a:spcAft>
              <a:defRPr>
                <a:solidFill>
                  <a:schemeClr val="tx1"/>
                </a:solidFill>
                <a:latin typeface="Arial Black" pitchFamily="34" charset="0"/>
                <a:cs typeface="Arial" pitchFamily="34" charset="0"/>
              </a:defRPr>
            </a:lvl7pPr>
            <a:lvl8pPr marL="3429000" indent="-228600" defTabSz="882650" eaLnBrk="0" fontAlgn="base" hangingPunct="0">
              <a:spcBef>
                <a:spcPct val="0"/>
              </a:spcBef>
              <a:spcAft>
                <a:spcPct val="0"/>
              </a:spcAft>
              <a:defRPr>
                <a:solidFill>
                  <a:schemeClr val="tx1"/>
                </a:solidFill>
                <a:latin typeface="Arial Black" pitchFamily="34" charset="0"/>
                <a:cs typeface="Arial" pitchFamily="34" charset="0"/>
              </a:defRPr>
            </a:lvl8pPr>
            <a:lvl9pPr marL="3886200" indent="-228600" defTabSz="882650" eaLnBrk="0" fontAlgn="base" hangingPunct="0">
              <a:spcBef>
                <a:spcPct val="0"/>
              </a:spcBef>
              <a:spcAft>
                <a:spcPct val="0"/>
              </a:spcAft>
              <a:defRPr>
                <a:solidFill>
                  <a:schemeClr val="tx1"/>
                </a:solidFill>
                <a:latin typeface="Arial Black" pitchFamily="34" charset="0"/>
                <a:cs typeface="Arial" pitchFamily="34" charset="0"/>
              </a:defRPr>
            </a:lvl9pPr>
          </a:lstStyle>
          <a:p>
            <a:pPr algn="r" eaLnBrk="1" hangingPunct="1"/>
            <a:fld id="{05BB9719-C7D2-4143-A8D5-6B1F5BBF5769}" type="slidenum">
              <a:rPr lang="en-US" sz="1200">
                <a:latin typeface="Calibri" pitchFamily="34" charset="0"/>
              </a:rPr>
              <a:pPr algn="r" eaLnBrk="1" hangingPunct="1"/>
              <a:t>4</a:t>
            </a:fld>
            <a:endParaRPr lang="en-US" sz="1200">
              <a:latin typeface="Calibri"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84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280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E1D9C4A-A2E8-4934-A6D2-4C2F313142C9}" type="slidenum">
              <a:rPr lang="id-ID" smtClean="0">
                <a:cs typeface="Arial" pitchFamily="34" charset="0"/>
              </a:rPr>
              <a:pPr fontAlgn="base">
                <a:spcBef>
                  <a:spcPct val="0"/>
                </a:spcBef>
                <a:spcAft>
                  <a:spcPct val="0"/>
                </a:spcAft>
                <a:defRPr/>
              </a:pPr>
              <a:t>91</a:t>
            </a:fld>
            <a:endParaRPr lang="id-ID" smtClean="0">
              <a:cs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950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290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F7A886C-A6EC-4EB5-A3D4-2126E0966E04}" type="slidenum">
              <a:rPr lang="id-ID" smtClean="0">
                <a:cs typeface="Arial" pitchFamily="34" charset="0"/>
              </a:rPr>
              <a:pPr fontAlgn="base">
                <a:spcBef>
                  <a:spcPct val="0"/>
                </a:spcBef>
                <a:spcAft>
                  <a:spcPct val="0"/>
                </a:spcAft>
                <a:defRPr/>
              </a:pPr>
              <a:t>92</a:t>
            </a:fld>
            <a:endParaRPr lang="id-ID" smtClean="0">
              <a:cs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5053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300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91C2E9-D5DB-4909-9B1F-16B96D4EECFF}" type="slidenum">
              <a:rPr lang="id-ID" smtClean="0">
                <a:cs typeface="Arial" pitchFamily="34" charset="0"/>
              </a:rPr>
              <a:pPr fontAlgn="base">
                <a:spcBef>
                  <a:spcPct val="0"/>
                </a:spcBef>
                <a:spcAft>
                  <a:spcPct val="0"/>
                </a:spcAft>
                <a:defRPr/>
              </a:pPr>
              <a:t>93</a:t>
            </a:fld>
            <a:endParaRPr lang="id-ID" smtClean="0">
              <a:cs typeface="Arial"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5155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310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1EC69D3-A0E4-467A-A742-11FD957C583C}" type="slidenum">
              <a:rPr lang="id-ID" smtClean="0">
                <a:cs typeface="Arial" pitchFamily="34" charset="0"/>
              </a:rPr>
              <a:pPr fontAlgn="base">
                <a:spcBef>
                  <a:spcPct val="0"/>
                </a:spcBef>
                <a:spcAft>
                  <a:spcPct val="0"/>
                </a:spcAft>
                <a:defRPr/>
              </a:pPr>
              <a:t>94</a:t>
            </a:fld>
            <a:endParaRPr lang="id-ID" smtClean="0">
              <a:cs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5257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321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191BC95-2261-443E-ADBE-2630FD844D62}" type="slidenum">
              <a:rPr lang="id-ID" smtClean="0">
                <a:cs typeface="Arial" pitchFamily="34" charset="0"/>
              </a:rPr>
              <a:pPr fontAlgn="base">
                <a:spcBef>
                  <a:spcPct val="0"/>
                </a:spcBef>
                <a:spcAft>
                  <a:spcPct val="0"/>
                </a:spcAft>
                <a:defRPr/>
              </a:pPr>
              <a:t>95</a:t>
            </a:fld>
            <a:endParaRPr lang="id-ID" smtClean="0">
              <a:cs typeface="Arial"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5360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smtClean="0"/>
          </a:p>
        </p:txBody>
      </p:sp>
      <p:sp>
        <p:nvSpPr>
          <p:cNvPr id="1331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C413E04-02B2-4673-9AFE-1923AC2703C2}" type="slidenum">
              <a:rPr lang="id-ID" smtClean="0">
                <a:cs typeface="Arial" pitchFamily="34" charset="0"/>
              </a:rPr>
              <a:pPr fontAlgn="base">
                <a:spcBef>
                  <a:spcPct val="0"/>
                </a:spcBef>
                <a:spcAft>
                  <a:spcPct val="0"/>
                </a:spcAft>
                <a:defRPr/>
              </a:pPr>
              <a:t>96</a:t>
            </a:fld>
            <a:endParaRPr lang="id-ID" smtClean="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Black" pitchFamily="34" charset="0"/>
                <a:cs typeface="Arial" pitchFamily="34" charset="0"/>
              </a:defRPr>
            </a:lvl1pPr>
            <a:lvl2pPr marL="742950" indent="-285750" eaLnBrk="0" hangingPunct="0">
              <a:defRPr>
                <a:solidFill>
                  <a:schemeClr val="tx1"/>
                </a:solidFill>
                <a:latin typeface="Arial Black" pitchFamily="34" charset="0"/>
                <a:cs typeface="Arial" pitchFamily="34" charset="0"/>
              </a:defRPr>
            </a:lvl2pPr>
            <a:lvl3pPr marL="1143000" indent="-228600" eaLnBrk="0" hangingPunct="0">
              <a:defRPr>
                <a:solidFill>
                  <a:schemeClr val="tx1"/>
                </a:solidFill>
                <a:latin typeface="Arial Black" pitchFamily="34" charset="0"/>
                <a:cs typeface="Arial" pitchFamily="34" charset="0"/>
              </a:defRPr>
            </a:lvl3pPr>
            <a:lvl4pPr marL="1600200" indent="-228600" eaLnBrk="0" hangingPunct="0">
              <a:defRPr>
                <a:solidFill>
                  <a:schemeClr val="tx1"/>
                </a:solidFill>
                <a:latin typeface="Arial Black" pitchFamily="34" charset="0"/>
                <a:cs typeface="Arial" pitchFamily="34" charset="0"/>
              </a:defRPr>
            </a:lvl4pPr>
            <a:lvl5pPr marL="2057400" indent="-228600" eaLnBrk="0" hangingPunct="0">
              <a:defRPr>
                <a:solidFill>
                  <a:schemeClr val="tx1"/>
                </a:solidFill>
                <a:latin typeface="Arial Black" pitchFamily="34" charset="0"/>
                <a:cs typeface="Arial" pitchFamily="34" charset="0"/>
              </a:defRPr>
            </a:lvl5pPr>
            <a:lvl6pPr marL="2514600" indent="-228600" eaLnBrk="0" fontAlgn="base" hangingPunct="0">
              <a:spcBef>
                <a:spcPct val="0"/>
              </a:spcBef>
              <a:spcAft>
                <a:spcPct val="0"/>
              </a:spcAft>
              <a:defRPr>
                <a:solidFill>
                  <a:schemeClr val="tx1"/>
                </a:solidFill>
                <a:latin typeface="Arial Black" pitchFamily="34" charset="0"/>
                <a:cs typeface="Arial" pitchFamily="34" charset="0"/>
              </a:defRPr>
            </a:lvl6pPr>
            <a:lvl7pPr marL="2971800" indent="-228600" eaLnBrk="0" fontAlgn="base" hangingPunct="0">
              <a:spcBef>
                <a:spcPct val="0"/>
              </a:spcBef>
              <a:spcAft>
                <a:spcPct val="0"/>
              </a:spcAft>
              <a:defRPr>
                <a:solidFill>
                  <a:schemeClr val="tx1"/>
                </a:solidFill>
                <a:latin typeface="Arial Black" pitchFamily="34" charset="0"/>
                <a:cs typeface="Arial" pitchFamily="34" charset="0"/>
              </a:defRPr>
            </a:lvl7pPr>
            <a:lvl8pPr marL="3429000" indent="-228600" eaLnBrk="0" fontAlgn="base" hangingPunct="0">
              <a:spcBef>
                <a:spcPct val="0"/>
              </a:spcBef>
              <a:spcAft>
                <a:spcPct val="0"/>
              </a:spcAft>
              <a:defRPr>
                <a:solidFill>
                  <a:schemeClr val="tx1"/>
                </a:solidFill>
                <a:latin typeface="Arial Black" pitchFamily="34" charset="0"/>
                <a:cs typeface="Arial" pitchFamily="34" charset="0"/>
              </a:defRPr>
            </a:lvl8pPr>
            <a:lvl9pPr marL="3886200" indent="-228600" eaLnBrk="0" fontAlgn="base" hangingPunct="0">
              <a:spcBef>
                <a:spcPct val="0"/>
              </a:spcBef>
              <a:spcAft>
                <a:spcPct val="0"/>
              </a:spcAft>
              <a:defRPr>
                <a:solidFill>
                  <a:schemeClr val="tx1"/>
                </a:solidFill>
                <a:latin typeface="Arial Black" pitchFamily="34" charset="0"/>
                <a:cs typeface="Arial" pitchFamily="34" charset="0"/>
              </a:defRPr>
            </a:lvl9pPr>
          </a:lstStyle>
          <a:p>
            <a:pPr eaLnBrk="1" hangingPunct="1"/>
            <a:fld id="{8186A6B7-E487-4A54-83BB-79321E25C0D8}" type="slidenum">
              <a:rPr lang="en-GB">
                <a:latin typeface="Arial" pitchFamily="34" charset="0"/>
              </a:rPr>
              <a:pPr eaLnBrk="1" hangingPunct="1"/>
              <a:t>5</a:t>
            </a:fld>
            <a:endParaRPr lang="en-GB">
              <a:latin typeface="Arial" pitchFamily="34" charset="0"/>
            </a:endParaRPr>
          </a:p>
        </p:txBody>
      </p:sp>
      <p:sp>
        <p:nvSpPr>
          <p:cNvPr id="56323" name="Rectangle 1"/>
          <p:cNvSpPr>
            <a:spLocks noGrp="1" noRot="1" noChangeAspect="1" noTextEdit="1"/>
          </p:cNvSpPr>
          <p:nvPr>
            <p:ph type="sldImg"/>
          </p:nvPr>
        </p:nvSpPr>
        <p:spPr>
          <a:xfrm>
            <a:off x="1144588" y="687388"/>
            <a:ext cx="4568825" cy="3427412"/>
          </a:xfrm>
          <a:ln/>
        </p:spPr>
      </p:sp>
      <p:sp>
        <p:nvSpPr>
          <p:cNvPr id="56324" name="Rectangle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88322" tIns="44161" rIns="88322" bIns="44161"/>
          <a:lstStyle/>
          <a:p>
            <a:pPr eaLnBrk="1" hangingPunct="1">
              <a:spcBef>
                <a:spcPct val="0"/>
              </a:spcBef>
            </a:pPr>
            <a:endParaRPr lang="id-ID" smtClean="0"/>
          </a:p>
        </p:txBody>
      </p:sp>
      <p:sp>
        <p:nvSpPr>
          <p:cNvPr id="56325" name="Rectangle 3"/>
          <p:cNvSpPr txBox="1">
            <a:spLocks noGrp="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88322" tIns="44161" rIns="88322" bIns="44161" anchor="b"/>
          <a:lstStyle>
            <a:lvl1pPr defTabSz="882650" eaLnBrk="0" hangingPunct="0">
              <a:defRPr>
                <a:solidFill>
                  <a:schemeClr val="tx1"/>
                </a:solidFill>
                <a:latin typeface="Arial Black" pitchFamily="34" charset="0"/>
                <a:cs typeface="Arial" pitchFamily="34" charset="0"/>
              </a:defRPr>
            </a:lvl1pPr>
            <a:lvl2pPr marL="742950" indent="-285750" defTabSz="882650" eaLnBrk="0" hangingPunct="0">
              <a:defRPr>
                <a:solidFill>
                  <a:schemeClr val="tx1"/>
                </a:solidFill>
                <a:latin typeface="Arial Black" pitchFamily="34" charset="0"/>
                <a:cs typeface="Arial" pitchFamily="34" charset="0"/>
              </a:defRPr>
            </a:lvl2pPr>
            <a:lvl3pPr marL="1143000" indent="-228600" defTabSz="882650" eaLnBrk="0" hangingPunct="0">
              <a:defRPr>
                <a:solidFill>
                  <a:schemeClr val="tx1"/>
                </a:solidFill>
                <a:latin typeface="Arial Black" pitchFamily="34" charset="0"/>
                <a:cs typeface="Arial" pitchFamily="34" charset="0"/>
              </a:defRPr>
            </a:lvl3pPr>
            <a:lvl4pPr marL="1600200" indent="-228600" defTabSz="882650" eaLnBrk="0" hangingPunct="0">
              <a:defRPr>
                <a:solidFill>
                  <a:schemeClr val="tx1"/>
                </a:solidFill>
                <a:latin typeface="Arial Black" pitchFamily="34" charset="0"/>
                <a:cs typeface="Arial" pitchFamily="34" charset="0"/>
              </a:defRPr>
            </a:lvl4pPr>
            <a:lvl5pPr marL="2057400" indent="-228600" defTabSz="882650" eaLnBrk="0" hangingPunct="0">
              <a:defRPr>
                <a:solidFill>
                  <a:schemeClr val="tx1"/>
                </a:solidFill>
                <a:latin typeface="Arial Black" pitchFamily="34" charset="0"/>
                <a:cs typeface="Arial" pitchFamily="34" charset="0"/>
              </a:defRPr>
            </a:lvl5pPr>
            <a:lvl6pPr marL="2514600" indent="-228600" defTabSz="882650" eaLnBrk="0" fontAlgn="base" hangingPunct="0">
              <a:spcBef>
                <a:spcPct val="0"/>
              </a:spcBef>
              <a:spcAft>
                <a:spcPct val="0"/>
              </a:spcAft>
              <a:defRPr>
                <a:solidFill>
                  <a:schemeClr val="tx1"/>
                </a:solidFill>
                <a:latin typeface="Arial Black" pitchFamily="34" charset="0"/>
                <a:cs typeface="Arial" pitchFamily="34" charset="0"/>
              </a:defRPr>
            </a:lvl6pPr>
            <a:lvl7pPr marL="2971800" indent="-228600" defTabSz="882650" eaLnBrk="0" fontAlgn="base" hangingPunct="0">
              <a:spcBef>
                <a:spcPct val="0"/>
              </a:spcBef>
              <a:spcAft>
                <a:spcPct val="0"/>
              </a:spcAft>
              <a:defRPr>
                <a:solidFill>
                  <a:schemeClr val="tx1"/>
                </a:solidFill>
                <a:latin typeface="Arial Black" pitchFamily="34" charset="0"/>
                <a:cs typeface="Arial" pitchFamily="34" charset="0"/>
              </a:defRPr>
            </a:lvl7pPr>
            <a:lvl8pPr marL="3429000" indent="-228600" defTabSz="882650" eaLnBrk="0" fontAlgn="base" hangingPunct="0">
              <a:spcBef>
                <a:spcPct val="0"/>
              </a:spcBef>
              <a:spcAft>
                <a:spcPct val="0"/>
              </a:spcAft>
              <a:defRPr>
                <a:solidFill>
                  <a:schemeClr val="tx1"/>
                </a:solidFill>
                <a:latin typeface="Arial Black" pitchFamily="34" charset="0"/>
                <a:cs typeface="Arial" pitchFamily="34" charset="0"/>
              </a:defRPr>
            </a:lvl8pPr>
            <a:lvl9pPr marL="3886200" indent="-228600" defTabSz="882650" eaLnBrk="0" fontAlgn="base" hangingPunct="0">
              <a:spcBef>
                <a:spcPct val="0"/>
              </a:spcBef>
              <a:spcAft>
                <a:spcPct val="0"/>
              </a:spcAft>
              <a:defRPr>
                <a:solidFill>
                  <a:schemeClr val="tx1"/>
                </a:solidFill>
                <a:latin typeface="Arial Black" pitchFamily="34" charset="0"/>
                <a:cs typeface="Arial" pitchFamily="34" charset="0"/>
              </a:defRPr>
            </a:lvl9pPr>
          </a:lstStyle>
          <a:p>
            <a:pPr algn="r" eaLnBrk="1" hangingPunct="1"/>
            <a:fld id="{C32535C9-972A-408D-B149-5BBAA7C4CEE6}" type="slidenum">
              <a:rPr lang="en-US" sz="1200">
                <a:latin typeface="Calibri" pitchFamily="34" charset="0"/>
              </a:rPr>
              <a:pPr algn="r" eaLnBrk="1" hangingPunct="1"/>
              <a:t>5</a:t>
            </a:fld>
            <a:endParaRPr lang="en-US"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4574F8B-7D69-4700-9F90-7B819A423DA1}" type="slidenum">
              <a:rPr lang="en-GB" smtClean="0">
                <a:cs typeface="Arial" pitchFamily="34" charset="0"/>
              </a:rPr>
              <a:pPr fontAlgn="base">
                <a:spcBef>
                  <a:spcPct val="0"/>
                </a:spcBef>
                <a:spcAft>
                  <a:spcPct val="0"/>
                </a:spcAft>
                <a:defRPr/>
              </a:pPr>
              <a:t>6</a:t>
            </a:fld>
            <a:endParaRPr lang="en-GB" smtClean="0">
              <a:cs typeface="Arial" pitchFamily="34" charset="0"/>
            </a:endParaRPr>
          </a:p>
        </p:txBody>
      </p:sp>
      <p:sp>
        <p:nvSpPr>
          <p:cNvPr id="81923" name="Rectangle 1"/>
          <p:cNvSpPr>
            <a:spLocks noGrp="1" noRot="1" noChangeAspect="1" noTextEdit="1"/>
          </p:cNvSpPr>
          <p:nvPr>
            <p:ph type="sldImg"/>
          </p:nvPr>
        </p:nvSpPr>
        <p:spPr bwMode="auto">
          <a:xfrm>
            <a:off x="1143000" y="687388"/>
            <a:ext cx="4572000" cy="3429000"/>
          </a:xfrm>
          <a:noFill/>
          <a:ln>
            <a:solidFill>
              <a:srgbClr val="000000"/>
            </a:solidFill>
            <a:miter lim="800000"/>
            <a:headEnd/>
            <a:tailEnd/>
          </a:ln>
        </p:spPr>
      </p:sp>
      <p:sp>
        <p:nvSpPr>
          <p:cNvPr id="81924" name="Rectangle 2"/>
          <p:cNvSpPr>
            <a:spLocks noGrp="1"/>
          </p:cNvSpPr>
          <p:nvPr>
            <p:ph type="body" idx="1"/>
          </p:nvPr>
        </p:nvSpPr>
        <p:spPr bwMode="auto">
          <a:noFill/>
        </p:spPr>
        <p:txBody>
          <a:bodyPr wrap="square" lIns="88322" tIns="44161" rIns="88322" bIns="44161" numCol="1" anchor="t" anchorCtr="0" compatLnSpc="1">
            <a:prstTxWarp prst="textNoShape">
              <a:avLst/>
            </a:prstTxWarp>
          </a:bodyPr>
          <a:lstStyle/>
          <a:p>
            <a:pPr eaLnBrk="1" hangingPunct="1">
              <a:spcBef>
                <a:spcPct val="0"/>
              </a:spcBef>
            </a:pPr>
            <a:endParaRPr lang="id-ID" smtClean="0"/>
          </a:p>
        </p:txBody>
      </p:sp>
      <p:sp>
        <p:nvSpPr>
          <p:cNvPr id="81925" name="Rectangle 3"/>
          <p:cNvSpPr txBox="1">
            <a:spLocks noGrp="1"/>
          </p:cNvSpPr>
          <p:nvPr/>
        </p:nvSpPr>
        <p:spPr bwMode="auto">
          <a:xfrm>
            <a:off x="3884874" y="8684567"/>
            <a:ext cx="2971136" cy="457306"/>
          </a:xfrm>
          <a:prstGeom prst="rect">
            <a:avLst/>
          </a:prstGeom>
          <a:noFill/>
          <a:ln w="9525">
            <a:noFill/>
            <a:miter lim="800000"/>
            <a:headEnd/>
            <a:tailEnd/>
          </a:ln>
        </p:spPr>
        <p:txBody>
          <a:bodyPr lIns="88322" tIns="44161" rIns="88322" bIns="44161" anchor="b"/>
          <a:lstStyle/>
          <a:p>
            <a:pPr algn="r" defTabSz="882650"/>
            <a:fld id="{D9CCCCC7-90E7-4F95-AB6D-7B2E0E289D61}" type="slidenum">
              <a:rPr lang="en-US" sz="1200">
                <a:latin typeface="Calibri" pitchFamily="34" charset="0"/>
              </a:rPr>
              <a:pPr algn="r" defTabSz="882650"/>
              <a:t>6</a:t>
            </a:fld>
            <a:endParaRPr lang="en-US"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D84C3F2-ADC9-4606-A397-9DDBF0CEBF9D}" type="slidenum">
              <a:rPr lang="en-GB" smtClean="0"/>
              <a:pPr fontAlgn="base">
                <a:spcBef>
                  <a:spcPct val="0"/>
                </a:spcBef>
                <a:spcAft>
                  <a:spcPct val="0"/>
                </a:spcAft>
                <a:defRPr/>
              </a:pPr>
              <a:t>7</a:t>
            </a:fld>
            <a:endParaRPr lang="en-GB" smtClean="0"/>
          </a:p>
        </p:txBody>
      </p:sp>
      <p:sp>
        <p:nvSpPr>
          <p:cNvPr id="147459" name="Rectangle 1"/>
          <p:cNvSpPr>
            <a:spLocks noGrp="1" noRot="1" noChangeAspect="1" noTextEdit="1"/>
          </p:cNvSpPr>
          <p:nvPr>
            <p:ph type="sldImg"/>
          </p:nvPr>
        </p:nvSpPr>
        <p:spPr bwMode="auto">
          <a:xfrm>
            <a:off x="1143000" y="687388"/>
            <a:ext cx="4572000" cy="3429000"/>
          </a:xfrm>
          <a:noFill/>
          <a:ln>
            <a:solidFill>
              <a:srgbClr val="000000"/>
            </a:solidFill>
            <a:miter lim="800000"/>
            <a:headEnd/>
            <a:tailEnd/>
          </a:ln>
        </p:spPr>
      </p:sp>
      <p:sp>
        <p:nvSpPr>
          <p:cNvPr id="147460" name="Rectangle 2"/>
          <p:cNvSpPr>
            <a:spLocks noGrp="1"/>
          </p:cNvSpPr>
          <p:nvPr>
            <p:ph type="body" idx="1"/>
          </p:nvPr>
        </p:nvSpPr>
        <p:spPr bwMode="auto">
          <a:noFill/>
        </p:spPr>
        <p:txBody>
          <a:bodyPr wrap="square" lIns="88322" tIns="44161" rIns="88322" bIns="44161" numCol="1" anchor="t" anchorCtr="0" compatLnSpc="1">
            <a:prstTxWarp prst="textNoShape">
              <a:avLst/>
            </a:prstTxWarp>
          </a:bodyPr>
          <a:lstStyle/>
          <a:p>
            <a:pPr eaLnBrk="1" hangingPunct="1">
              <a:spcBef>
                <a:spcPct val="0"/>
              </a:spcBef>
            </a:pPr>
            <a:endParaRPr lang="id-ID" smtClean="0"/>
          </a:p>
        </p:txBody>
      </p:sp>
      <p:sp>
        <p:nvSpPr>
          <p:cNvPr id="147461" name="Rectangle 3"/>
          <p:cNvSpPr txBox="1">
            <a:spLocks noGrp="1"/>
          </p:cNvSpPr>
          <p:nvPr/>
        </p:nvSpPr>
        <p:spPr bwMode="auto">
          <a:xfrm>
            <a:off x="3884613" y="8685213"/>
            <a:ext cx="2971800" cy="457200"/>
          </a:xfrm>
          <a:prstGeom prst="rect">
            <a:avLst/>
          </a:prstGeom>
          <a:noFill/>
          <a:ln w="9525">
            <a:noFill/>
            <a:miter lim="800000"/>
            <a:headEnd/>
            <a:tailEnd/>
          </a:ln>
        </p:spPr>
        <p:txBody>
          <a:bodyPr lIns="88322" tIns="44161" rIns="88322" bIns="44161" anchor="b"/>
          <a:lstStyle/>
          <a:p>
            <a:pPr algn="r" defTabSz="882650"/>
            <a:fld id="{F5DB9071-7446-4C6E-96D7-928AD82D0EE6}" type="slidenum">
              <a:rPr lang="en-US" sz="1200">
                <a:latin typeface="Calibri" pitchFamily="34" charset="0"/>
              </a:rPr>
              <a:pPr algn="r" defTabSz="882650"/>
              <a:t>7</a:t>
            </a:fld>
            <a:endParaRPr lang="en-US"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B44E7B-7142-47C6-926E-C53E3D6E4517}" type="slidenum">
              <a:rPr lang="en-GB" smtClean="0"/>
              <a:pPr fontAlgn="base">
                <a:spcBef>
                  <a:spcPct val="0"/>
                </a:spcBef>
                <a:spcAft>
                  <a:spcPct val="0"/>
                </a:spcAft>
                <a:defRPr/>
              </a:pPr>
              <a:t>8</a:t>
            </a:fld>
            <a:endParaRPr lang="en-GB" smtClean="0"/>
          </a:p>
        </p:txBody>
      </p:sp>
      <p:sp>
        <p:nvSpPr>
          <p:cNvPr id="149507" name="Rectangle 1"/>
          <p:cNvSpPr>
            <a:spLocks noGrp="1" noRot="1" noChangeAspect="1" noTextEdit="1"/>
          </p:cNvSpPr>
          <p:nvPr>
            <p:ph type="sldImg"/>
          </p:nvPr>
        </p:nvSpPr>
        <p:spPr bwMode="auto">
          <a:xfrm>
            <a:off x="1143000" y="687388"/>
            <a:ext cx="4572000" cy="3429000"/>
          </a:xfrm>
          <a:noFill/>
          <a:ln>
            <a:solidFill>
              <a:srgbClr val="000000"/>
            </a:solidFill>
            <a:miter lim="800000"/>
            <a:headEnd/>
            <a:tailEnd/>
          </a:ln>
        </p:spPr>
      </p:sp>
      <p:sp>
        <p:nvSpPr>
          <p:cNvPr id="149508" name="Rectangle 2"/>
          <p:cNvSpPr>
            <a:spLocks noGrp="1"/>
          </p:cNvSpPr>
          <p:nvPr>
            <p:ph type="body" idx="1"/>
          </p:nvPr>
        </p:nvSpPr>
        <p:spPr bwMode="auto">
          <a:noFill/>
        </p:spPr>
        <p:txBody>
          <a:bodyPr wrap="square" lIns="88322" tIns="44161" rIns="88322" bIns="44161" numCol="1" anchor="t" anchorCtr="0" compatLnSpc="1">
            <a:prstTxWarp prst="textNoShape">
              <a:avLst/>
            </a:prstTxWarp>
          </a:bodyPr>
          <a:lstStyle/>
          <a:p>
            <a:pPr eaLnBrk="1" hangingPunct="1">
              <a:spcBef>
                <a:spcPct val="0"/>
              </a:spcBef>
            </a:pPr>
            <a:endParaRPr lang="id-ID" smtClean="0"/>
          </a:p>
        </p:txBody>
      </p:sp>
      <p:sp>
        <p:nvSpPr>
          <p:cNvPr id="149509" name="Rectangle 3"/>
          <p:cNvSpPr txBox="1">
            <a:spLocks noGrp="1"/>
          </p:cNvSpPr>
          <p:nvPr/>
        </p:nvSpPr>
        <p:spPr bwMode="auto">
          <a:xfrm>
            <a:off x="3884613" y="8685213"/>
            <a:ext cx="2971800" cy="457200"/>
          </a:xfrm>
          <a:prstGeom prst="rect">
            <a:avLst/>
          </a:prstGeom>
          <a:noFill/>
          <a:ln w="9525">
            <a:noFill/>
            <a:miter lim="800000"/>
            <a:headEnd/>
            <a:tailEnd/>
          </a:ln>
        </p:spPr>
        <p:txBody>
          <a:bodyPr lIns="88322" tIns="44161" rIns="88322" bIns="44161" anchor="b"/>
          <a:lstStyle/>
          <a:p>
            <a:pPr algn="r" defTabSz="882650"/>
            <a:fld id="{63FF05A2-E77B-451E-B722-C72AA0BF81B7}" type="slidenum">
              <a:rPr lang="en-US" sz="1200">
                <a:latin typeface="Calibri" pitchFamily="34" charset="0"/>
              </a:rPr>
              <a:pPr algn="r" defTabSz="882650"/>
              <a:t>8</a:t>
            </a:fld>
            <a:endParaRPr lang="en-US"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p>
            <a:pPr>
              <a:defRPr/>
            </a:pPr>
            <a:fld id="{570B5E52-1465-4172-972E-80AFA6F33B45}" type="slidenum">
              <a:rPr lang="en-GB"/>
              <a:pPr>
                <a:defRPr/>
              </a:pPr>
              <a:t>13</a:t>
            </a:fld>
            <a:endParaRPr lang="en-GB"/>
          </a:p>
        </p:txBody>
      </p:sp>
      <p:sp>
        <p:nvSpPr>
          <p:cNvPr id="145411" name="Rectangle 1"/>
          <p:cNvSpPr>
            <a:spLocks noGrp="1" noRot="1" noChangeAspect="1" noTextEdit="1"/>
          </p:cNvSpPr>
          <p:nvPr>
            <p:ph type="sldImg"/>
          </p:nvPr>
        </p:nvSpPr>
        <p:spPr bwMode="auto">
          <a:xfrm>
            <a:off x="1144588" y="687388"/>
            <a:ext cx="4568825" cy="3427412"/>
          </a:xfrm>
          <a:noFill/>
          <a:ln>
            <a:solidFill>
              <a:srgbClr val="000000"/>
            </a:solidFill>
            <a:miter lim="800000"/>
            <a:headEnd/>
            <a:tailEnd/>
          </a:ln>
        </p:spPr>
      </p:sp>
      <p:sp>
        <p:nvSpPr>
          <p:cNvPr id="145412" name="Rectangle 2"/>
          <p:cNvSpPr>
            <a:spLocks noGrp="1"/>
          </p:cNvSpPr>
          <p:nvPr>
            <p:ph type="body" idx="1"/>
          </p:nvPr>
        </p:nvSpPr>
        <p:spPr bwMode="auto">
          <a:noFill/>
        </p:spPr>
        <p:txBody>
          <a:bodyPr wrap="square" lIns="88322" tIns="44161" rIns="88322" bIns="44161" numCol="1" anchor="t" anchorCtr="0" compatLnSpc="1">
            <a:prstTxWarp prst="textNoShape">
              <a:avLst/>
            </a:prstTxWarp>
          </a:bodyPr>
          <a:lstStyle/>
          <a:p>
            <a:pPr>
              <a:spcBef>
                <a:spcPct val="0"/>
              </a:spcBef>
            </a:pPr>
            <a:endParaRPr lang="id-ID" smtClean="0"/>
          </a:p>
        </p:txBody>
      </p:sp>
      <p:sp>
        <p:nvSpPr>
          <p:cNvPr id="145413" name="Rectangle 3"/>
          <p:cNvSpPr txBox="1">
            <a:spLocks noGrp="1"/>
          </p:cNvSpPr>
          <p:nvPr/>
        </p:nvSpPr>
        <p:spPr bwMode="auto">
          <a:xfrm>
            <a:off x="3884613" y="8685213"/>
            <a:ext cx="2971800" cy="457200"/>
          </a:xfrm>
          <a:prstGeom prst="rect">
            <a:avLst/>
          </a:prstGeom>
          <a:noFill/>
          <a:ln w="9525">
            <a:noFill/>
            <a:miter lim="800000"/>
            <a:headEnd/>
            <a:tailEnd/>
          </a:ln>
        </p:spPr>
        <p:txBody>
          <a:bodyPr lIns="88322" tIns="44161" rIns="88322" bIns="44161" anchor="b"/>
          <a:lstStyle/>
          <a:p>
            <a:pPr algn="r" defTabSz="882650"/>
            <a:fld id="{639DF98C-9776-4835-B641-776D4D63CBED}" type="slidenum">
              <a:rPr lang="en-US" sz="1200">
                <a:latin typeface="Calibri" pitchFamily="34" charset="0"/>
              </a:rPr>
              <a:pPr algn="r" defTabSz="882650"/>
              <a:t>13</a:t>
            </a:fld>
            <a:endParaRPr lang="en-US"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85B85DB1-EE97-4CEA-9E6C-9896E6AA59F4}" type="datetimeFigureOut">
              <a:rPr lang="en-US" smtClean="0"/>
              <a:pPr/>
              <a:t>2/11/2015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B537975-1DBC-4698-9E4B-0E78AEA3623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B85DB1-EE97-4CEA-9E6C-9896E6AA59F4}" type="datetimeFigureOut">
              <a:rPr lang="en-US" smtClean="0"/>
              <a:pPr/>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537975-1DBC-4698-9E4B-0E78AEA3623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B85DB1-EE97-4CEA-9E6C-9896E6AA59F4}" type="datetimeFigureOut">
              <a:rPr lang="en-US" smtClean="0"/>
              <a:pPr/>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537975-1DBC-4698-9E4B-0E78AEA3623C}"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44475"/>
            <a:ext cx="838835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3" name="Date Placeholder 2"/>
          <p:cNvSpPr>
            <a:spLocks noGrp="1"/>
          </p:cNvSpPr>
          <p:nvPr>
            <p:ph type="dt" sz="half" idx="10"/>
          </p:nvPr>
        </p:nvSpPr>
        <p:spPr>
          <a:xfrm>
            <a:off x="838200" y="6245225"/>
            <a:ext cx="1901825" cy="476250"/>
          </a:xfrm>
        </p:spPr>
        <p:txBody>
          <a:bodyPr/>
          <a:lstStyle>
            <a:lvl1pPr>
              <a:defRPr/>
            </a:lvl1pPr>
          </a:lstStyle>
          <a:p>
            <a:pPr>
              <a:defRPr/>
            </a:pPr>
            <a:endParaRPr lang="en-US"/>
          </a:p>
        </p:txBody>
      </p:sp>
      <p:sp>
        <p:nvSpPr>
          <p:cNvPr id="4" name="Footer Placeholder 3"/>
          <p:cNvSpPr>
            <a:spLocks noGrp="1"/>
          </p:cNvSpPr>
          <p:nvPr>
            <p:ph type="ftr" sz="quarter" idx="11"/>
          </p:nvPr>
        </p:nvSpPr>
        <p:spPr>
          <a:xfrm>
            <a:off x="3429000" y="6245225"/>
            <a:ext cx="2895600" cy="476250"/>
          </a:xfr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6937375" y="6245225"/>
            <a:ext cx="1901825" cy="476250"/>
          </a:xfrm>
        </p:spPr>
        <p:txBody>
          <a:bodyPr/>
          <a:lstStyle>
            <a:lvl1pPr>
              <a:defRPr/>
            </a:lvl1pPr>
          </a:lstStyle>
          <a:p>
            <a:pPr>
              <a:defRPr/>
            </a:pPr>
            <a:fld id="{C0DAEDD0-5880-49F0-9F5E-0260E32D99F6}"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21F534E3-E327-4EF9-AAC0-E77F0FA3CF86}" type="slidenum">
              <a:rPr lang="en-US"/>
              <a:pPr>
                <a:defRPr/>
              </a:pPr>
              <a:t>‹#›</a:t>
            </a:fld>
            <a:endParaRPr lang="en-US"/>
          </a:p>
        </p:txBody>
      </p:sp>
    </p:spTree>
    <p:extLst>
      <p:ext uri="{BB962C8B-B14F-4D97-AF65-F5344CB8AC3E}">
        <p14:creationId xmlns="" xmlns:p14="http://schemas.microsoft.com/office/powerpoint/2010/main" val="3210926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B85DB1-EE97-4CEA-9E6C-9896E6AA59F4}" type="datetimeFigureOut">
              <a:rPr lang="en-US" smtClean="0"/>
              <a:pPr/>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537975-1DBC-4698-9E4B-0E78AEA3623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5B85DB1-EE97-4CEA-9E6C-9896E6AA59F4}" type="datetimeFigureOut">
              <a:rPr lang="en-US" smtClean="0"/>
              <a:pPr/>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537975-1DBC-4698-9E4B-0E78AEA3623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5B85DB1-EE97-4CEA-9E6C-9896E6AA59F4}" type="datetimeFigureOut">
              <a:rPr lang="en-US" smtClean="0"/>
              <a:pPr/>
              <a:t>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537975-1DBC-4698-9E4B-0E78AEA3623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5B85DB1-EE97-4CEA-9E6C-9896E6AA59F4}" type="datetimeFigureOut">
              <a:rPr lang="en-US" smtClean="0"/>
              <a:pPr/>
              <a:t>2/11/2015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537975-1DBC-4698-9E4B-0E78AEA3623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85B85DB1-EE97-4CEA-9E6C-9896E6AA59F4}" type="datetimeFigureOut">
              <a:rPr lang="en-US" smtClean="0"/>
              <a:pPr/>
              <a:t>2/11/2015</a:t>
            </a:fld>
            <a:endParaRPr lang="en-US"/>
          </a:p>
        </p:txBody>
      </p:sp>
      <p:sp>
        <p:nvSpPr>
          <p:cNvPr id="8" name="Slide Number Placeholder 7"/>
          <p:cNvSpPr>
            <a:spLocks noGrp="1"/>
          </p:cNvSpPr>
          <p:nvPr>
            <p:ph type="sldNum" sz="quarter" idx="11"/>
          </p:nvPr>
        </p:nvSpPr>
        <p:spPr/>
        <p:txBody>
          <a:bodyPr/>
          <a:lstStyle/>
          <a:p>
            <a:fld id="{DB537975-1DBC-4698-9E4B-0E78AEA3623C}"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B85DB1-EE97-4CEA-9E6C-9896E6AA59F4}" type="datetimeFigureOut">
              <a:rPr lang="en-US" smtClean="0"/>
              <a:pPr/>
              <a:t>2/11/2015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537975-1DBC-4698-9E4B-0E78AEA3623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5B85DB1-EE97-4CEA-9E6C-9896E6AA59F4}" type="datetimeFigureOut">
              <a:rPr lang="en-US" smtClean="0"/>
              <a:pPr/>
              <a:t>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DB537975-1DBC-4698-9E4B-0E78AEA3623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85B85DB1-EE97-4CEA-9E6C-9896E6AA59F4}" type="datetimeFigureOut">
              <a:rPr lang="en-US" smtClean="0"/>
              <a:pPr/>
              <a:t>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537975-1DBC-4698-9E4B-0E78AEA3623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85B85DB1-EE97-4CEA-9E6C-9896E6AA59F4}" type="datetimeFigureOut">
              <a:rPr lang="en-US" smtClean="0"/>
              <a:pPr/>
              <a:t>2/11/2015</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B537975-1DBC-4698-9E4B-0E78AEA3623C}"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 id="2147483818" r:id="rId12"/>
    <p:sldLayoutId id="2147483819" r:id="rId13"/>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image" Target="../media/image145.jpeg"/><Relationship Id="rId1" Type="http://schemas.openxmlformats.org/officeDocument/2006/relationships/slideLayout" Target="../slideLayouts/slideLayout2.xml"/><Relationship Id="rId5" Type="http://schemas.openxmlformats.org/officeDocument/2006/relationships/image" Target="../media/image148.jpeg"/><Relationship Id="rId4" Type="http://schemas.openxmlformats.org/officeDocument/2006/relationships/image" Target="../media/image147.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image" Target="../media/image15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ideo" Target="file:///C:\MATERI%20KAPUSDUK%20CEGAH\PSA%20KELUARGA%20SAKINAH.MPG" TargetMode="Externa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image" Target="../media/image11.jpeg"/></Relationships>
</file>

<file path=ppt/slides/_rels/slide3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21.xml"/><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image" Target="../media/image6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4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8.bin"/></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68.jpeg"/><Relationship Id="rId4" Type="http://schemas.openxmlformats.org/officeDocument/2006/relationships/image" Target="../media/image67.jpeg"/></Relationships>
</file>

<file path=ppt/slides/_rels/slide49.xml.rels><?xml version="1.0" encoding="UTF-8" standalone="yes"?>
<Relationships xmlns="http://schemas.openxmlformats.org/package/2006/relationships"><Relationship Id="rId3" Type="http://schemas.openxmlformats.org/officeDocument/2006/relationships/image" Target="../media/image69.jpeg"/><Relationship Id="rId7" Type="http://schemas.openxmlformats.org/officeDocument/2006/relationships/image" Target="../media/image73.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5.xml.rels><?xml version="1.0" encoding="UTF-8" standalone="yes"?>
<Relationships xmlns="http://schemas.openxmlformats.org/package/2006/relationships"><Relationship Id="rId8" Type="http://schemas.openxmlformats.org/officeDocument/2006/relationships/image" Target="../media/image17.jpeg"/><Relationship Id="rId13" Type="http://schemas.openxmlformats.org/officeDocument/2006/relationships/image" Target="../media/image22.jpeg"/><Relationship Id="rId3" Type="http://schemas.openxmlformats.org/officeDocument/2006/relationships/image" Target="../media/image12.jpeg"/><Relationship Id="rId7" Type="http://schemas.openxmlformats.org/officeDocument/2006/relationships/image" Target="../media/image16.jpeg"/><Relationship Id="rId12"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5.jpeg"/><Relationship Id="rId11" Type="http://schemas.openxmlformats.org/officeDocument/2006/relationships/image" Target="../media/image20.jpeg"/><Relationship Id="rId5" Type="http://schemas.openxmlformats.org/officeDocument/2006/relationships/image" Target="../media/image14.jpe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s>
</file>

<file path=ppt/slides/_rels/slide5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74.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gi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7.gi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9.gi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81.jpeg"/><Relationship Id="rId7" Type="http://schemas.openxmlformats.org/officeDocument/2006/relationships/image" Target="../media/image85.jpeg"/><Relationship Id="rId2" Type="http://schemas.openxmlformats.org/officeDocument/2006/relationships/image" Target="../media/image80.jpeg"/><Relationship Id="rId1" Type="http://schemas.openxmlformats.org/officeDocument/2006/relationships/slideLayout" Target="../slideLayouts/slideLayout1.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6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8" Type="http://schemas.openxmlformats.org/officeDocument/2006/relationships/image" Target="../media/image102.jpeg"/><Relationship Id="rId3" Type="http://schemas.openxmlformats.org/officeDocument/2006/relationships/image" Target="../media/image97.jpeg"/><Relationship Id="rId7" Type="http://schemas.openxmlformats.org/officeDocument/2006/relationships/image" Target="../media/image101.jpeg"/><Relationship Id="rId2" Type="http://schemas.openxmlformats.org/officeDocument/2006/relationships/image" Target="../media/image96.jpeg"/><Relationship Id="rId1" Type="http://schemas.openxmlformats.org/officeDocument/2006/relationships/slideLayout" Target="../slideLayouts/slideLayout6.xml"/><Relationship Id="rId6" Type="http://schemas.openxmlformats.org/officeDocument/2006/relationships/image" Target="../media/image100.jpeg"/><Relationship Id="rId5" Type="http://schemas.openxmlformats.org/officeDocument/2006/relationships/image" Target="../media/image99.jpeg"/><Relationship Id="rId10" Type="http://schemas.openxmlformats.org/officeDocument/2006/relationships/image" Target="../media/image104.jpeg"/><Relationship Id="rId4" Type="http://schemas.openxmlformats.org/officeDocument/2006/relationships/image" Target="../media/image98.jpeg"/><Relationship Id="rId9" Type="http://schemas.openxmlformats.org/officeDocument/2006/relationships/image" Target="../media/image103.jpeg"/></Relationships>
</file>

<file path=ppt/slides/_rels/slide75.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8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jpeg"/><Relationship Id="rId1" Type="http://schemas.openxmlformats.org/officeDocument/2006/relationships/slideLayout" Target="../slideLayouts/slideLayout2.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81.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117.jpeg"/></Relationships>
</file>

<file path=ppt/slides/_rels/slide84.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121.jpeg"/></Relationships>
</file>

<file path=ppt/slides/_rels/slide87.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124.jpeg"/></Relationships>
</file>

<file path=ppt/slides/_rels/slide89.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12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128.png"/></Relationships>
</file>

<file path=ppt/slides/_rels/slide9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130.png"/></Relationships>
</file>

<file path=ppt/slides/_rels/slide92.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132.jpeg"/></Relationships>
</file>

<file path=ppt/slides/_rels/slide93.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134.jpeg"/></Relationships>
</file>

<file path=ppt/slides/_rels/slide94.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136.jpeg"/></Relationships>
</file>

<file path=ppt/slides/_rels/slide95.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138.jpeg"/></Relationships>
</file>

<file path=ppt/slides/_rels/slide96.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141.jpeg"/><Relationship Id="rId4" Type="http://schemas.openxmlformats.org/officeDocument/2006/relationships/image" Target="../media/image140.jpeg"/></Relationships>
</file>

<file path=ppt/slides/_rels/slide97.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INHALAN"/>
          <p:cNvPicPr>
            <a:picLocks noChangeAspect="1" noChangeArrowheads="1"/>
          </p:cNvPicPr>
          <p:nvPr/>
        </p:nvPicPr>
        <p:blipFill>
          <a:blip r:embed="rId3" cstate="print"/>
          <a:srcRect/>
          <a:stretch>
            <a:fillRect/>
          </a:stretch>
        </p:blipFill>
        <p:spPr bwMode="auto">
          <a:xfrm>
            <a:off x="357158" y="3643314"/>
            <a:ext cx="2763641" cy="2140007"/>
          </a:xfrm>
          <a:prstGeom prst="rect">
            <a:avLst/>
          </a:prstGeom>
          <a:ln>
            <a:noFill/>
          </a:ln>
          <a:effectLst>
            <a:softEdge rad="112500"/>
          </a:effectLst>
        </p:spPr>
      </p:pic>
      <p:pic>
        <p:nvPicPr>
          <p:cNvPr id="11" name="Picture 5" descr="AMPETAMIN"/>
          <p:cNvPicPr>
            <a:picLocks noChangeAspect="1" noChangeArrowheads="1"/>
          </p:cNvPicPr>
          <p:nvPr/>
        </p:nvPicPr>
        <p:blipFill>
          <a:blip r:embed="rId4" cstate="print">
            <a:lum contrast="30000"/>
          </a:blip>
          <a:srcRect/>
          <a:stretch>
            <a:fillRect/>
          </a:stretch>
        </p:blipFill>
        <p:spPr bwMode="auto">
          <a:xfrm>
            <a:off x="5715008" y="1785926"/>
            <a:ext cx="2410448" cy="2051180"/>
          </a:xfrm>
          <a:prstGeom prst="rect">
            <a:avLst/>
          </a:prstGeom>
          <a:ln>
            <a:noFill/>
          </a:ln>
          <a:effectLst>
            <a:softEdge rad="112500"/>
          </a:effectLst>
        </p:spPr>
      </p:pic>
      <p:pic>
        <p:nvPicPr>
          <p:cNvPr id="12" name="Picture 6" descr="BIJIGANJA"/>
          <p:cNvPicPr>
            <a:picLocks noChangeAspect="1" noChangeArrowheads="1"/>
          </p:cNvPicPr>
          <p:nvPr/>
        </p:nvPicPr>
        <p:blipFill>
          <a:blip r:embed="rId5" cstate="print"/>
          <a:srcRect/>
          <a:stretch>
            <a:fillRect/>
          </a:stretch>
        </p:blipFill>
        <p:spPr bwMode="auto">
          <a:xfrm>
            <a:off x="285720" y="1714488"/>
            <a:ext cx="2480770" cy="2049621"/>
          </a:xfrm>
          <a:prstGeom prst="rect">
            <a:avLst/>
          </a:prstGeom>
          <a:ln>
            <a:noFill/>
          </a:ln>
          <a:effectLst>
            <a:softEdge rad="112500"/>
          </a:effectLst>
        </p:spPr>
      </p:pic>
      <p:pic>
        <p:nvPicPr>
          <p:cNvPr id="13" name="Picture 7" descr="BUNGAOPIUM"/>
          <p:cNvPicPr>
            <a:picLocks noChangeAspect="1" noChangeArrowheads="1"/>
          </p:cNvPicPr>
          <p:nvPr/>
        </p:nvPicPr>
        <p:blipFill>
          <a:blip r:embed="rId6" cstate="print"/>
          <a:srcRect/>
          <a:stretch>
            <a:fillRect/>
          </a:stretch>
        </p:blipFill>
        <p:spPr bwMode="auto">
          <a:xfrm>
            <a:off x="1214414" y="-142900"/>
            <a:ext cx="2548466" cy="1985257"/>
          </a:xfrm>
          <a:prstGeom prst="rect">
            <a:avLst/>
          </a:prstGeom>
          <a:ln>
            <a:noFill/>
          </a:ln>
          <a:effectLst>
            <a:softEdge rad="112500"/>
          </a:effectLst>
        </p:spPr>
      </p:pic>
      <p:pic>
        <p:nvPicPr>
          <p:cNvPr id="14" name="Picture 8" descr="CRACK"/>
          <p:cNvPicPr>
            <a:picLocks noChangeAspect="1" noChangeArrowheads="1"/>
          </p:cNvPicPr>
          <p:nvPr/>
        </p:nvPicPr>
        <p:blipFill>
          <a:blip r:embed="rId7" cstate="print"/>
          <a:srcRect/>
          <a:stretch>
            <a:fillRect/>
          </a:stretch>
        </p:blipFill>
        <p:spPr bwMode="auto">
          <a:xfrm>
            <a:off x="3124200" y="1828800"/>
            <a:ext cx="2338610" cy="1912821"/>
          </a:xfrm>
          <a:prstGeom prst="rect">
            <a:avLst/>
          </a:prstGeom>
          <a:ln>
            <a:noFill/>
          </a:ln>
          <a:effectLst>
            <a:softEdge rad="112500"/>
          </a:effectLst>
        </p:spPr>
      </p:pic>
      <p:pic>
        <p:nvPicPr>
          <p:cNvPr id="15" name="Picture 9" descr="DEMER"/>
          <p:cNvPicPr>
            <a:picLocks noChangeAspect="1" noChangeArrowheads="1"/>
          </p:cNvPicPr>
          <p:nvPr/>
        </p:nvPicPr>
        <p:blipFill>
          <a:blip r:embed="rId8" cstate="print"/>
          <a:srcRect/>
          <a:stretch>
            <a:fillRect/>
          </a:stretch>
        </p:blipFill>
        <p:spPr bwMode="auto">
          <a:xfrm>
            <a:off x="4786314" y="0"/>
            <a:ext cx="2412012" cy="2029025"/>
          </a:xfrm>
          <a:prstGeom prst="rect">
            <a:avLst/>
          </a:prstGeom>
          <a:ln>
            <a:noFill/>
          </a:ln>
          <a:effectLst>
            <a:softEdge rad="112500"/>
          </a:effectLst>
        </p:spPr>
      </p:pic>
      <p:pic>
        <p:nvPicPr>
          <p:cNvPr id="16" name="Picture 10" descr="HEROIN"/>
          <p:cNvPicPr>
            <a:picLocks noChangeAspect="1" noChangeArrowheads="1"/>
          </p:cNvPicPr>
          <p:nvPr/>
        </p:nvPicPr>
        <p:blipFill>
          <a:blip r:embed="rId9" cstate="print"/>
          <a:srcRect/>
          <a:stretch>
            <a:fillRect/>
          </a:stretch>
        </p:blipFill>
        <p:spPr>
          <a:xfrm>
            <a:off x="3643306" y="3643314"/>
            <a:ext cx="2343395" cy="2196543"/>
          </a:xfrm>
          <a:prstGeom prst="rect">
            <a:avLst/>
          </a:prstGeom>
          <a:ln>
            <a:noFill/>
          </a:ln>
          <a:effectLst>
            <a:softEdge rad="112500"/>
          </a:effectLst>
        </p:spPr>
      </p:pic>
      <p:pic>
        <p:nvPicPr>
          <p:cNvPr id="22" name="Picture 2"/>
          <p:cNvPicPr>
            <a:picLocks noChangeAspect="1" noChangeArrowheads="1"/>
          </p:cNvPicPr>
          <p:nvPr/>
        </p:nvPicPr>
        <p:blipFill>
          <a:blip r:embed="rId10" cstate="print"/>
          <a:srcRect/>
          <a:stretch>
            <a:fillRect/>
          </a:stretch>
        </p:blipFill>
        <p:spPr bwMode="auto">
          <a:xfrm>
            <a:off x="6929454" y="3643314"/>
            <a:ext cx="1989948" cy="2138440"/>
          </a:xfrm>
          <a:prstGeom prst="rect">
            <a:avLst/>
          </a:prstGeom>
          <a:ln>
            <a:noFill/>
          </a:ln>
          <a:effectLst>
            <a:softEdge rad="112500"/>
          </a:effectLst>
        </p:spPr>
      </p:pic>
      <p:sp>
        <p:nvSpPr>
          <p:cNvPr id="18" name="Rectangle 17"/>
          <p:cNvSpPr/>
          <p:nvPr/>
        </p:nvSpPr>
        <p:spPr>
          <a:xfrm>
            <a:off x="827961" y="5103698"/>
            <a:ext cx="7488077" cy="1754326"/>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id-ID" sz="5400" b="1" kern="10" spc="50" dirty="0">
                <a:ln w="11430"/>
                <a:solidFill>
                  <a:schemeClr val="bg1"/>
                </a:solidFill>
                <a:effectLst>
                  <a:outerShdw blurRad="76200" dist="50800" dir="5400000" algn="tl" rotWithShape="0">
                    <a:srgbClr val="000000">
                      <a:alpha val="65000"/>
                    </a:srgbClr>
                  </a:outerShdw>
                </a:effectLst>
                <a:latin typeface="Impact"/>
              </a:rPr>
              <a:t>DAMPAK NEGATIF LAHGUN </a:t>
            </a:r>
          </a:p>
          <a:p>
            <a:pPr algn="ctr" fontAlgn="auto">
              <a:spcBef>
                <a:spcPts val="0"/>
              </a:spcBef>
              <a:spcAft>
                <a:spcPts val="0"/>
              </a:spcAft>
              <a:defRPr/>
            </a:pPr>
            <a:r>
              <a:rPr lang="id-ID" sz="5400" b="1" kern="10" spc="50" dirty="0">
                <a:ln w="11430"/>
                <a:solidFill>
                  <a:schemeClr val="bg1"/>
                </a:solidFill>
                <a:effectLst>
                  <a:outerShdw blurRad="76200" dist="50800" dir="5400000" algn="tl" rotWithShape="0">
                    <a:srgbClr val="000000">
                      <a:alpha val="65000"/>
                    </a:srgbClr>
                  </a:outerShdw>
                </a:effectLst>
                <a:latin typeface="Impact"/>
              </a:rPr>
              <a:t>NARKOBA BAGI KESEHATAN</a:t>
            </a:r>
            <a:endParaRPr lang="id-ID" sz="5400" b="1" spc="50" dirty="0">
              <a:ln w="11430"/>
              <a:solidFill>
                <a:schemeClr val="bg1"/>
              </a:solidFill>
              <a:effectLst>
                <a:outerShdw blurRad="76200" dist="50800" dir="5400000" algn="tl" rotWithShape="0">
                  <a:srgbClr val="000000">
                    <a:alpha val="65000"/>
                  </a:srgbClr>
                </a:outerShdw>
              </a:effectLst>
              <a:latin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rrowheads="1"/>
          </p:cNvSpPr>
          <p:nvPr>
            <p:ph type="title"/>
          </p:nvPr>
        </p:nvSpPr>
        <p:spPr>
          <a:xfrm>
            <a:off x="468313" y="260350"/>
            <a:ext cx="8229600" cy="1143000"/>
          </a:xfrm>
          <a:solidFill>
            <a:schemeClr val="hlink"/>
          </a:solidFill>
        </p:spPr>
        <p:txBody>
          <a:bodyPr/>
          <a:lstStyle/>
          <a:p>
            <a:pPr>
              <a:defRPr/>
            </a:pPr>
            <a:r>
              <a:rPr lang="id-ID"/>
              <a:t>KETERGANTUNGAN</a:t>
            </a:r>
            <a:endParaRPr/>
          </a:p>
        </p:txBody>
      </p:sp>
      <p:sp>
        <p:nvSpPr>
          <p:cNvPr id="52227" name="Rectangle 3"/>
          <p:cNvSpPr>
            <a:spLocks noGrp="1" noRot="1" noChangeArrowheads="1"/>
          </p:cNvSpPr>
          <p:nvPr>
            <p:ph idx="1"/>
          </p:nvPr>
        </p:nvSpPr>
        <p:spPr/>
        <p:txBody>
          <a:bodyPr/>
          <a:lstStyle/>
          <a:p>
            <a:pPr algn="ctr">
              <a:buFont typeface="Wingdings" pitchFamily="2" charset="2"/>
              <a:buNone/>
            </a:pPr>
            <a:endParaRPr lang="en-US" sz="3600" b="1" smtClean="0"/>
          </a:p>
          <a:p>
            <a:pPr algn="ctr">
              <a:buFont typeface="Wingdings" pitchFamily="2" charset="2"/>
              <a:buNone/>
            </a:pPr>
            <a:r>
              <a:rPr lang="en-US" sz="3600" b="1" smtClean="0"/>
              <a:t>adalah </a:t>
            </a:r>
            <a:r>
              <a:rPr lang="id-ID" sz="3600" b="1" smtClean="0"/>
              <a:t>penyalahgunaan narkoba yang berat </a:t>
            </a:r>
            <a:endParaRPr lang="en-US" sz="1800" smtClean="0"/>
          </a:p>
          <a:p>
            <a:endParaRPr lang="en-US" smtClean="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490066"/>
          </a:xfrm>
        </p:spPr>
        <p:txBody>
          <a:bodyPr>
            <a:normAutofit fontScale="90000"/>
          </a:bodyPr>
          <a:lstStyle/>
          <a:p>
            <a:pPr algn="ctr"/>
            <a:r>
              <a:rPr lang="en-US" b="1" dirty="0" err="1" smtClean="0"/>
              <a:t>Layanan</a:t>
            </a:r>
            <a:r>
              <a:rPr lang="en-US" b="1" dirty="0" smtClean="0"/>
              <a:t> ARV</a:t>
            </a:r>
            <a:endParaRPr lang="en-US" b="1" dirty="0"/>
          </a:p>
        </p:txBody>
      </p:sp>
      <p:pic>
        <p:nvPicPr>
          <p:cNvPr id="3074" name="Picture 2" descr="D:\pictures\IMG01303-20140220-1111.jpg"/>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3527" y="764704"/>
            <a:ext cx="4176465" cy="2764904"/>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3075" name="Picture 3" descr="D:\pictures\IMG01304-20140220-1127.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623792" y="692697"/>
            <a:ext cx="4052663" cy="2926432"/>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3076" name="Picture 4" descr="D:\pictures\IMG01305-20140220-1127.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51520" y="3645024"/>
            <a:ext cx="3816424" cy="2951648"/>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3077" name="Picture 5" descr="D:\pictures\IMG01306-20140220-1127.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644008" y="3619127"/>
            <a:ext cx="4176464" cy="2950969"/>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3" name="Rectangle 2"/>
          <p:cNvSpPr/>
          <p:nvPr/>
        </p:nvSpPr>
        <p:spPr>
          <a:xfrm>
            <a:off x="3131840" y="1700808"/>
            <a:ext cx="72008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MK</a:t>
            </a:r>
            <a:endParaRPr lang="en-US" dirty="0"/>
          </a:p>
        </p:txBody>
      </p:sp>
      <p:sp>
        <p:nvSpPr>
          <p:cNvPr id="8" name="Rectangle 7"/>
          <p:cNvSpPr/>
          <p:nvPr/>
        </p:nvSpPr>
        <p:spPr>
          <a:xfrm>
            <a:off x="2051720" y="2636912"/>
            <a:ext cx="985428"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ODHA</a:t>
            </a:r>
            <a:endParaRPr lang="en-US" dirty="0"/>
          </a:p>
        </p:txBody>
      </p:sp>
      <p:sp>
        <p:nvSpPr>
          <p:cNvPr id="9" name="Rectangle 8"/>
          <p:cNvSpPr/>
          <p:nvPr/>
        </p:nvSpPr>
        <p:spPr>
          <a:xfrm>
            <a:off x="6650123" y="4706474"/>
            <a:ext cx="1428818"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APOTEKER</a:t>
            </a:r>
            <a:endParaRPr lang="en-US" dirty="0"/>
          </a:p>
        </p:txBody>
      </p:sp>
    </p:spTree>
    <p:extLst>
      <p:ext uri="{BB962C8B-B14F-4D97-AF65-F5344CB8AC3E}">
        <p14:creationId xmlns="" xmlns:p14="http://schemas.microsoft.com/office/powerpoint/2010/main" val="367562256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152400"/>
            <a:ext cx="8229600" cy="914400"/>
          </a:xfrm>
          <a:solidFill>
            <a:schemeClr val="accent6">
              <a:lumMod val="75000"/>
            </a:schemeClr>
          </a:solidFill>
        </p:spPr>
        <p:txBody>
          <a:bodyPr>
            <a:normAutofit/>
          </a:bodyPr>
          <a:lstStyle/>
          <a:p>
            <a:pPr algn="ctr" eaLnBrk="1" fontAlgn="auto" hangingPunct="1">
              <a:spcAft>
                <a:spcPts val="0"/>
              </a:spcAft>
              <a:defRPr/>
            </a:pPr>
            <a:r>
              <a:rPr smtClean="0"/>
              <a:t>APA YANG HARUS DILAKUKAN</a:t>
            </a:r>
          </a:p>
        </p:txBody>
      </p:sp>
      <p:sp>
        <p:nvSpPr>
          <p:cNvPr id="112642" name="Rectangle 3"/>
          <p:cNvSpPr>
            <a:spLocks noGrp="1" noChangeArrowheads="1"/>
          </p:cNvSpPr>
          <p:nvPr>
            <p:ph idx="1"/>
          </p:nvPr>
        </p:nvSpPr>
        <p:spPr>
          <a:xfrm>
            <a:off x="457200" y="1524000"/>
            <a:ext cx="8229600" cy="4953000"/>
          </a:xfrm>
          <a:solidFill>
            <a:schemeClr val="accent6">
              <a:lumMod val="75000"/>
            </a:schemeClr>
          </a:solidFill>
        </p:spPr>
        <p:txBody>
          <a:bodyPr>
            <a:normAutofit/>
          </a:bodyPr>
          <a:lstStyle/>
          <a:p>
            <a:pPr eaLnBrk="1" hangingPunct="1">
              <a:defRPr/>
            </a:pPr>
            <a:r>
              <a:rPr lang="en-US" sz="3200" dirty="0" err="1" smtClean="0"/>
              <a:t>Carilah</a:t>
            </a:r>
            <a:r>
              <a:rPr lang="en-US" sz="3200" dirty="0" smtClean="0"/>
              <a:t> </a:t>
            </a:r>
            <a:r>
              <a:rPr lang="en-US" sz="3200" dirty="0" err="1" smtClean="0"/>
              <a:t>informasi</a:t>
            </a:r>
            <a:r>
              <a:rPr lang="en-US" sz="3200" dirty="0" smtClean="0"/>
              <a:t> yang </a:t>
            </a:r>
            <a:r>
              <a:rPr lang="en-US" sz="3200" dirty="0" err="1" smtClean="0"/>
              <a:t>benar</a:t>
            </a:r>
            <a:r>
              <a:rPr lang="en-US" sz="3200" dirty="0" smtClean="0"/>
              <a:t> </a:t>
            </a:r>
            <a:r>
              <a:rPr lang="en-US" sz="3200" dirty="0" err="1" smtClean="0"/>
              <a:t>tentang</a:t>
            </a:r>
            <a:r>
              <a:rPr lang="en-US" sz="3200" dirty="0" smtClean="0"/>
              <a:t> </a:t>
            </a:r>
            <a:r>
              <a:rPr lang="en-US" sz="3200" dirty="0" err="1" smtClean="0"/>
              <a:t>Narkoba</a:t>
            </a:r>
            <a:r>
              <a:rPr lang="en-US" sz="3200" dirty="0" smtClean="0"/>
              <a:t>, IMS, HIV - AIDS  </a:t>
            </a:r>
          </a:p>
          <a:p>
            <a:pPr eaLnBrk="1" hangingPunct="1">
              <a:defRPr/>
            </a:pPr>
            <a:r>
              <a:rPr lang="en-US" sz="3200" dirty="0" smtClean="0"/>
              <a:t> </a:t>
            </a:r>
            <a:r>
              <a:rPr lang="en-US" sz="3200" dirty="0" err="1" smtClean="0"/>
              <a:t>Katakan</a:t>
            </a:r>
            <a:r>
              <a:rPr lang="en-US" sz="3200" dirty="0" smtClean="0"/>
              <a:t>  TIDAK </a:t>
            </a:r>
            <a:r>
              <a:rPr lang="en-US" sz="3200" dirty="0" err="1" smtClean="0"/>
              <a:t>pada</a:t>
            </a:r>
            <a:r>
              <a:rPr lang="en-US" sz="3200" dirty="0" smtClean="0"/>
              <a:t> </a:t>
            </a:r>
            <a:r>
              <a:rPr lang="en-US" sz="3200" dirty="0" err="1" smtClean="0"/>
              <a:t>narkoba</a:t>
            </a:r>
            <a:endParaRPr lang="en-US" sz="3200" dirty="0" smtClean="0"/>
          </a:p>
          <a:p>
            <a:pPr eaLnBrk="1" hangingPunct="1">
              <a:defRPr/>
            </a:pPr>
            <a:r>
              <a:rPr lang="en-US" sz="3200" dirty="0" err="1" smtClean="0"/>
              <a:t>Katakan</a:t>
            </a:r>
            <a:r>
              <a:rPr lang="en-US" sz="3200" dirty="0" smtClean="0"/>
              <a:t> TIDAK, </a:t>
            </a:r>
            <a:r>
              <a:rPr lang="en-US" sz="3200" dirty="0" err="1" smtClean="0"/>
              <a:t>untuk</a:t>
            </a:r>
            <a:r>
              <a:rPr lang="en-US" sz="3200" dirty="0" smtClean="0"/>
              <a:t> </a:t>
            </a:r>
            <a:r>
              <a:rPr lang="en-US" sz="3200" dirty="0" err="1" smtClean="0"/>
              <a:t>melakukan</a:t>
            </a:r>
            <a:r>
              <a:rPr lang="en-US" sz="3200" dirty="0" smtClean="0"/>
              <a:t> </a:t>
            </a:r>
            <a:r>
              <a:rPr lang="en-US" sz="3200" dirty="0" err="1" smtClean="0"/>
              <a:t>hubungan</a:t>
            </a:r>
            <a:r>
              <a:rPr lang="en-US" sz="3200" dirty="0" smtClean="0"/>
              <a:t> </a:t>
            </a:r>
            <a:r>
              <a:rPr lang="en-US" sz="3200" dirty="0" err="1" smtClean="0"/>
              <a:t>seks</a:t>
            </a:r>
            <a:r>
              <a:rPr lang="en-US" sz="3200" dirty="0" smtClean="0"/>
              <a:t> </a:t>
            </a:r>
            <a:r>
              <a:rPr lang="en-US" sz="3200" dirty="0" err="1" smtClean="0"/>
              <a:t>sebelum</a:t>
            </a:r>
            <a:r>
              <a:rPr lang="en-US" sz="3200" dirty="0" smtClean="0"/>
              <a:t> </a:t>
            </a:r>
            <a:r>
              <a:rPr lang="en-US" sz="3200" dirty="0" err="1" smtClean="0"/>
              <a:t>nikah</a:t>
            </a:r>
            <a:endParaRPr lang="en-US" sz="3200" dirty="0" smtClean="0"/>
          </a:p>
          <a:p>
            <a:pPr eaLnBrk="1" hangingPunct="1">
              <a:defRPr/>
            </a:pPr>
            <a:r>
              <a:rPr lang="en-US" sz="3200" dirty="0" err="1" smtClean="0"/>
              <a:t>Meningkatkan</a:t>
            </a:r>
            <a:r>
              <a:rPr lang="en-US" sz="3200" dirty="0" smtClean="0"/>
              <a:t> </a:t>
            </a:r>
            <a:r>
              <a:rPr lang="en-US" sz="3200" dirty="0" err="1" smtClean="0"/>
              <a:t>semangat</a:t>
            </a:r>
            <a:r>
              <a:rPr lang="en-US" sz="3200" dirty="0" smtClean="0"/>
              <a:t> </a:t>
            </a:r>
            <a:r>
              <a:rPr lang="en-US" sz="3200" dirty="0" err="1" smtClean="0"/>
              <a:t>dan</a:t>
            </a:r>
            <a:r>
              <a:rPr lang="en-US" sz="3200" dirty="0" smtClean="0"/>
              <a:t> </a:t>
            </a:r>
            <a:r>
              <a:rPr lang="en-US" sz="3200" dirty="0" err="1" smtClean="0"/>
              <a:t>prestasi</a:t>
            </a:r>
            <a:r>
              <a:rPr lang="en-US" sz="3200" dirty="0" smtClean="0"/>
              <a:t> </a:t>
            </a:r>
            <a:r>
              <a:rPr lang="en-US" sz="3200" dirty="0" err="1" smtClean="0"/>
              <a:t>belajar</a:t>
            </a:r>
            <a:r>
              <a:rPr lang="en-US" sz="3200" dirty="0" smtClean="0"/>
              <a:t> </a:t>
            </a:r>
            <a:r>
              <a:rPr lang="en-US" sz="3200" dirty="0" err="1" smtClean="0"/>
              <a:t>untuk</a:t>
            </a:r>
            <a:r>
              <a:rPr lang="en-US" sz="3200" dirty="0" smtClean="0"/>
              <a:t> </a:t>
            </a:r>
            <a:r>
              <a:rPr lang="en-US" sz="3200" dirty="0" err="1" smtClean="0"/>
              <a:t>meraih</a:t>
            </a:r>
            <a:r>
              <a:rPr lang="en-US" sz="3200" dirty="0" smtClean="0"/>
              <a:t> </a:t>
            </a:r>
            <a:r>
              <a:rPr lang="en-US" sz="3200" dirty="0" err="1" smtClean="0"/>
              <a:t>mimpi</a:t>
            </a:r>
            <a:r>
              <a:rPr lang="en-US" sz="3200" dirty="0" smtClean="0"/>
              <a:t> </a:t>
            </a:r>
            <a:r>
              <a:rPr lang="en-US" sz="3200" dirty="0" err="1" smtClean="0"/>
              <a:t>dan</a:t>
            </a:r>
            <a:r>
              <a:rPr lang="en-US" sz="3200" dirty="0" smtClean="0"/>
              <a:t> </a:t>
            </a:r>
            <a:r>
              <a:rPr lang="en-US" sz="3200" dirty="0" err="1" smtClean="0"/>
              <a:t>cita-cita</a:t>
            </a:r>
            <a:endParaRPr lang="en-US" sz="3200" dirty="0" smtClean="0"/>
          </a:p>
          <a:p>
            <a:pPr eaLnBrk="1" hangingPunct="1">
              <a:defRPr/>
            </a:pPr>
            <a:r>
              <a:rPr lang="en-US" sz="3200" dirty="0" err="1" smtClean="0"/>
              <a:t>Meningkatkan</a:t>
            </a:r>
            <a:r>
              <a:rPr lang="en-US" sz="3200" dirty="0" smtClean="0"/>
              <a:t> </a:t>
            </a:r>
            <a:r>
              <a:rPr lang="en-US" sz="3200" dirty="0" err="1" smtClean="0"/>
              <a:t>kualitas</a:t>
            </a:r>
            <a:r>
              <a:rPr lang="en-US" sz="3200" dirty="0" smtClean="0"/>
              <a:t> </a:t>
            </a:r>
            <a:r>
              <a:rPr lang="en-US" sz="3200" dirty="0" err="1" smtClean="0"/>
              <a:t>keimanan</a:t>
            </a:r>
            <a:endParaRPr lang="en-US" sz="3200" dirty="0" smtClean="0"/>
          </a:p>
        </p:txBody>
      </p:sp>
    </p:spTree>
    <p:extLst>
      <p:ext uri="{BB962C8B-B14F-4D97-AF65-F5344CB8AC3E}">
        <p14:creationId xmlns="" xmlns:p14="http://schemas.microsoft.com/office/powerpoint/2010/main" val="376559444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7" descr="Tour_3_4_2003_026[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4763"/>
            <a:ext cx="9144000" cy="68675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6499" name="Rectangle 3"/>
          <p:cNvSpPr>
            <a:spLocks noGrp="1" noChangeArrowheads="1"/>
          </p:cNvSpPr>
          <p:nvPr>
            <p:ph idx="1"/>
          </p:nvPr>
        </p:nvSpPr>
        <p:spPr/>
        <p:txBody>
          <a:bodyPr/>
          <a:lstStyle/>
          <a:p>
            <a:endParaRPr lang="en-US" smtClean="0"/>
          </a:p>
          <a:p>
            <a:pPr>
              <a:buClr>
                <a:schemeClr val="tx1"/>
              </a:buClr>
              <a:buFontTx/>
              <a:buNone/>
            </a:pPr>
            <a:endParaRPr lang="en-US" smtClean="0"/>
          </a:p>
        </p:txBody>
      </p:sp>
      <p:sp>
        <p:nvSpPr>
          <p:cNvPr id="106500" name="WordArt 4"/>
          <p:cNvSpPr>
            <a:spLocks noChangeArrowheads="1" noChangeShapeType="1" noTextEdit="1"/>
          </p:cNvSpPr>
          <p:nvPr/>
        </p:nvSpPr>
        <p:spPr bwMode="auto">
          <a:xfrm>
            <a:off x="457200" y="228600"/>
            <a:ext cx="8229600" cy="1981200"/>
          </a:xfrm>
          <a:prstGeom prst="rect">
            <a:avLst/>
          </a:prstGeom>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Wave1">
              <a:avLst>
                <a:gd name="adj1" fmla="val 20644"/>
                <a:gd name="adj2" fmla="val 0"/>
              </a:avLst>
            </a:prstTxWarp>
          </a:bodyPr>
          <a:lstStyle/>
          <a:p>
            <a:pPr algn="ctr"/>
            <a:r>
              <a:rPr lang="fi-FI" sz="3600" kern="10">
                <a:gradFill rotWithShape="1">
                  <a:gsLst>
                    <a:gs pos="0">
                      <a:srgbClr val="333399"/>
                    </a:gs>
                    <a:gs pos="100000">
                      <a:srgbClr val="009999"/>
                    </a:gs>
                  </a:gsLst>
                  <a:lin ang="5400000" scaled="1"/>
                </a:gradFill>
                <a:effectLst>
                  <a:outerShdw dist="35921" dir="2700000" algn="ctr" rotWithShape="0">
                    <a:schemeClr val="tx1">
                      <a:alpha val="79999"/>
                    </a:schemeClr>
                  </a:outerShdw>
                </a:effectLst>
                <a:latin typeface="Times New Roman"/>
                <a:cs typeface="Times New Roman"/>
              </a:rPr>
              <a:t>Semoga kita semua Sukses dan Selamat</a:t>
            </a:r>
            <a:endParaRPr lang="en-US" sz="3600" kern="10">
              <a:gradFill rotWithShape="1">
                <a:gsLst>
                  <a:gs pos="0">
                    <a:srgbClr val="333399"/>
                  </a:gs>
                  <a:gs pos="100000">
                    <a:srgbClr val="009999"/>
                  </a:gs>
                </a:gsLst>
                <a:lin ang="5400000" scaled="1"/>
              </a:gradFill>
              <a:effectLst>
                <a:outerShdw dist="35921" dir="2700000" algn="ctr" rotWithShape="0">
                  <a:schemeClr val="tx1">
                    <a:alpha val="79999"/>
                  </a:schemeClr>
                </a:outerShdw>
              </a:effectLst>
              <a:latin typeface="Times New Roman"/>
              <a:cs typeface="Times New Roman"/>
            </a:endParaRPr>
          </a:p>
        </p:txBody>
      </p:sp>
    </p:spTree>
    <p:extLst>
      <p:ext uri="{BB962C8B-B14F-4D97-AF65-F5344CB8AC3E}">
        <p14:creationId xmlns="" xmlns:p14="http://schemas.microsoft.com/office/powerpoint/2010/main" val="619552219"/>
      </p:ext>
    </p:extLst>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subTitle" idx="1"/>
          </p:nvPr>
        </p:nvSpPr>
        <p:spPr>
          <a:xfrm>
            <a:off x="1258888" y="0"/>
            <a:ext cx="6400800" cy="1196975"/>
          </a:xfrm>
        </p:spPr>
        <p:txBody>
          <a:bodyPr/>
          <a:lstStyle/>
          <a:p>
            <a:pPr eaLnBrk="1" fontAlgn="auto" hangingPunct="1">
              <a:lnSpc>
                <a:spcPct val="90000"/>
              </a:lnSpc>
              <a:spcAft>
                <a:spcPts val="0"/>
              </a:spcAft>
              <a:buFont typeface="Wingdings 2"/>
              <a:buNone/>
              <a:defRPr/>
            </a:pPr>
            <a:r>
              <a:rPr lang="en-US" sz="4800" dirty="0" err="1" smtClean="0">
                <a:solidFill>
                  <a:srgbClr val="6600FF"/>
                </a:solidFill>
              </a:rPr>
              <a:t>Terima</a:t>
            </a:r>
            <a:r>
              <a:rPr lang="en-US" sz="4800" dirty="0" smtClean="0">
                <a:solidFill>
                  <a:srgbClr val="6600FF"/>
                </a:solidFill>
              </a:rPr>
              <a:t> </a:t>
            </a:r>
            <a:r>
              <a:rPr lang="en-US" sz="4800" dirty="0" err="1" smtClean="0">
                <a:solidFill>
                  <a:srgbClr val="6600FF"/>
                </a:solidFill>
              </a:rPr>
              <a:t>Kasih</a:t>
            </a:r>
            <a:endParaRPr lang="en-US" sz="4800" dirty="0" smtClean="0">
              <a:solidFill>
                <a:srgbClr val="6600FF"/>
              </a:solidFill>
            </a:endParaRPr>
          </a:p>
        </p:txBody>
      </p:sp>
      <p:pic>
        <p:nvPicPr>
          <p:cNvPr id="107523" name="Picture 3" descr="00003206"/>
          <p:cNvPicPr>
            <a:picLocks noChangeAspect="1" noChangeArrowheads="1"/>
          </p:cNvPicPr>
          <p:nvPr/>
        </p:nvPicPr>
        <p:blipFill>
          <a:blip r:embed="rId2" cstate="print">
            <a:extLst>
              <a:ext uri="{28A0092B-C50C-407E-A947-70E740481C1C}">
                <a14:useLocalDpi xmlns="" xmlns:a14="http://schemas.microsoft.com/office/drawing/2010/main" val="0"/>
              </a:ext>
            </a:extLst>
          </a:blip>
          <a:srcRect l="11980" t="3906" r="2708" b="2031"/>
          <a:stretch>
            <a:fillRect/>
          </a:stretch>
        </p:blipFill>
        <p:spPr bwMode="auto">
          <a:xfrm>
            <a:off x="0" y="1268760"/>
            <a:ext cx="9144000" cy="5589240"/>
          </a:xfrm>
          <a:prstGeom prst="rect">
            <a:avLst/>
          </a:prstGeom>
          <a:noFill/>
          <a:ln w="57150">
            <a:solidFill>
              <a:srgbClr val="CCFFCC"/>
            </a:solidFill>
            <a:miter lim="800000"/>
            <a:headEnd/>
            <a:tailEnd/>
          </a:ln>
          <a:extLst>
            <a:ext uri="{909E8E84-426E-40DD-AFC4-6F175D3DCCD1}">
              <a14:hiddenFill xmlns="" xmlns:a14="http://schemas.microsoft.com/office/drawing/2010/main">
                <a:solidFill>
                  <a:srgbClr val="FFFFFF"/>
                </a:solidFill>
              </a14:hiddenFill>
            </a:ext>
          </a:extLst>
        </p:spPr>
      </p:pic>
      <p:pic>
        <p:nvPicPr>
          <p:cNvPr id="107524" name="Picture 4" descr="a000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410072"/>
            <a:ext cx="3505200" cy="2667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8923463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rrowheads="1"/>
          </p:cNvSpPr>
          <p:nvPr>
            <p:ph type="title"/>
          </p:nvPr>
        </p:nvSpPr>
        <p:spPr>
          <a:solidFill>
            <a:schemeClr val="hlink"/>
          </a:solidFill>
        </p:spPr>
        <p:txBody>
          <a:bodyPr>
            <a:normAutofit fontScale="90000"/>
          </a:bodyPr>
          <a:lstStyle/>
          <a:p>
            <a:pPr>
              <a:defRPr/>
            </a:pPr>
            <a:r>
              <a:rPr/>
              <a:t>KRITERIA KETERGANTUNGAN ZAT </a:t>
            </a:r>
          </a:p>
        </p:txBody>
      </p:sp>
      <p:sp>
        <p:nvSpPr>
          <p:cNvPr id="53251" name="Rectangle 3"/>
          <p:cNvSpPr>
            <a:spLocks noGrp="1" noRot="1" noChangeArrowheads="1"/>
          </p:cNvSpPr>
          <p:nvPr>
            <p:ph idx="1"/>
          </p:nvPr>
        </p:nvSpPr>
        <p:spPr/>
        <p:txBody>
          <a:bodyPr/>
          <a:lstStyle/>
          <a:p>
            <a:r>
              <a:rPr lang="en-US" sz="3600" smtClean="0"/>
              <a:t>Keinginan kuat atau k</a:t>
            </a:r>
            <a:r>
              <a:rPr lang="id-ID" sz="3600" smtClean="0"/>
              <a:t>embali</a:t>
            </a:r>
            <a:r>
              <a:rPr lang="en-US" sz="3600" smtClean="0"/>
              <a:t> untuk </a:t>
            </a:r>
            <a:endParaRPr lang="id-ID" sz="3600" smtClean="0"/>
          </a:p>
          <a:p>
            <a:pPr>
              <a:buFont typeface="Wingdings" pitchFamily="2" charset="2"/>
              <a:buNone/>
            </a:pPr>
            <a:r>
              <a:rPr lang="id-ID" sz="3600" smtClean="0"/>
              <a:t>	</a:t>
            </a:r>
            <a:r>
              <a:rPr lang="en-US" sz="3600" smtClean="0"/>
              <a:t>menggunakan zat</a:t>
            </a:r>
            <a:endParaRPr lang="id-ID" sz="3600" smtClean="0"/>
          </a:p>
          <a:p>
            <a:r>
              <a:rPr lang="en-US" sz="3600" smtClean="0"/>
              <a:t>Kesulitan mengendalikan perilaku </a:t>
            </a:r>
            <a:r>
              <a:rPr lang="id-ID" sz="3600" smtClean="0"/>
              <a:t>   </a:t>
            </a:r>
          </a:p>
          <a:p>
            <a:pPr>
              <a:buFont typeface="Wingdings" pitchFamily="2" charset="2"/>
              <a:buNone/>
            </a:pPr>
            <a:r>
              <a:rPr lang="id-ID" sz="3600" smtClean="0"/>
              <a:t>   </a:t>
            </a:r>
            <a:r>
              <a:rPr lang="en-US" sz="3600" smtClean="0"/>
              <a:t>diri yg berkaitan d</a:t>
            </a:r>
            <a:r>
              <a:rPr lang="id-ID" sz="3600" smtClean="0"/>
              <a:t>g </a:t>
            </a:r>
            <a:r>
              <a:rPr lang="en-US" sz="3600" smtClean="0"/>
              <a:t>penggunaan </a:t>
            </a:r>
            <a:r>
              <a:rPr lang="id-ID" sz="3600" smtClean="0"/>
              <a:t> </a:t>
            </a:r>
            <a:r>
              <a:rPr lang="en-US" sz="3600" smtClean="0"/>
              <a:t>zat</a:t>
            </a:r>
            <a:r>
              <a:rPr lang="id-ID" sz="3600" smtClean="0"/>
              <a:t>.</a:t>
            </a:r>
          </a:p>
          <a:p>
            <a:pPr lvl="1">
              <a:buFont typeface="Wingdings" pitchFamily="2" charset="2"/>
              <a:buNone/>
            </a:pPr>
            <a:endParaRPr lang="en-US"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2357438" y="0"/>
            <a:ext cx="3929062" cy="1143000"/>
          </a:xfrm>
          <a:prstGeom prst="ellipse">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400" b="1" dirty="0"/>
              <a:t>FAKTOR PENYEBAB</a:t>
            </a:r>
          </a:p>
        </p:txBody>
      </p:sp>
      <p:sp>
        <p:nvSpPr>
          <p:cNvPr id="3" name="Oval 2"/>
          <p:cNvSpPr/>
          <p:nvPr/>
        </p:nvSpPr>
        <p:spPr>
          <a:xfrm>
            <a:off x="533400" y="785794"/>
            <a:ext cx="4038600" cy="38100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dirty="0"/>
          </a:p>
          <a:p>
            <a:pPr algn="ctr">
              <a:defRPr/>
            </a:pPr>
            <a:endParaRPr lang="id-ID" dirty="0"/>
          </a:p>
          <a:p>
            <a:pPr algn="ctr">
              <a:defRPr/>
            </a:pPr>
            <a:endParaRPr lang="id-ID" dirty="0"/>
          </a:p>
          <a:p>
            <a:pPr algn="ctr">
              <a:defRPr/>
            </a:pPr>
            <a:r>
              <a:rPr lang="id-ID" b="1" dirty="0"/>
              <a:t>INDIVIDU</a:t>
            </a:r>
          </a:p>
          <a:p>
            <a:pPr marL="342900" indent="-342900" algn="ctr">
              <a:defRPr/>
            </a:pPr>
            <a:r>
              <a:rPr lang="id-ID" dirty="0"/>
              <a:t>1.Coba2/iseng/senang</a:t>
            </a:r>
          </a:p>
          <a:p>
            <a:pPr marL="342900" indent="-342900" algn="ctr">
              <a:defRPr/>
            </a:pPr>
            <a:r>
              <a:rPr lang="id-ID" dirty="0"/>
              <a:t>2.Bs diterima o/group</a:t>
            </a:r>
          </a:p>
          <a:p>
            <a:pPr marL="342900" indent="-342900" algn="ctr">
              <a:defRPr/>
            </a:pPr>
            <a:r>
              <a:rPr lang="id-ID" dirty="0"/>
              <a:t>3.Ikut trend                     </a:t>
            </a:r>
          </a:p>
          <a:p>
            <a:pPr marL="342900" indent="-342900" algn="ctr">
              <a:defRPr/>
            </a:pPr>
            <a:r>
              <a:rPr lang="id-ID" dirty="0"/>
              <a:t>4. Lari dr masalah</a:t>
            </a:r>
          </a:p>
          <a:p>
            <a:pPr marL="342900" indent="-342900" algn="ctr">
              <a:defRPr/>
            </a:pPr>
            <a:r>
              <a:rPr lang="id-ID" dirty="0"/>
              <a:t>5. Sekali2 tdk masalah</a:t>
            </a:r>
          </a:p>
          <a:p>
            <a:pPr marL="342900" indent="-342900" algn="ctr">
              <a:defRPr/>
            </a:pPr>
            <a:r>
              <a:rPr lang="id-ID" dirty="0"/>
              <a:t>6. Tdk berani berkata tdk</a:t>
            </a:r>
          </a:p>
          <a:p>
            <a:pPr marL="342900" indent="-342900" algn="ctr">
              <a:buFontTx/>
              <a:buAutoNum type="arabicPeriod"/>
              <a:defRPr/>
            </a:pPr>
            <a:endParaRPr lang="id-ID" dirty="0"/>
          </a:p>
          <a:p>
            <a:pPr marL="342900" indent="-342900" algn="ctr">
              <a:buFontTx/>
              <a:buAutoNum type="arabicPeriod"/>
              <a:defRPr/>
            </a:pPr>
            <a:endParaRPr lang="id-ID" dirty="0"/>
          </a:p>
          <a:p>
            <a:pPr marL="342900" indent="-342900" algn="ctr">
              <a:buFont typeface="+mj-lt"/>
              <a:buAutoNum type="arabicPeriod"/>
              <a:defRPr/>
            </a:pPr>
            <a:endParaRPr lang="id-ID" dirty="0"/>
          </a:p>
          <a:p>
            <a:pPr marL="342900" indent="-342900" algn="ctr">
              <a:buFont typeface="+mj-lt"/>
              <a:buAutoNum type="arabicPeriod"/>
              <a:defRPr/>
            </a:pPr>
            <a:endParaRPr lang="id-ID" dirty="0"/>
          </a:p>
        </p:txBody>
      </p:sp>
      <p:sp>
        <p:nvSpPr>
          <p:cNvPr id="4" name="Oval 3"/>
          <p:cNvSpPr/>
          <p:nvPr/>
        </p:nvSpPr>
        <p:spPr>
          <a:xfrm>
            <a:off x="1928794" y="3571876"/>
            <a:ext cx="4038600" cy="342423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dirty="0"/>
          </a:p>
          <a:p>
            <a:pPr algn="ctr">
              <a:defRPr/>
            </a:pPr>
            <a:endParaRPr lang="id-ID" dirty="0"/>
          </a:p>
          <a:p>
            <a:pPr algn="ctr">
              <a:defRPr/>
            </a:pPr>
            <a:endParaRPr lang="id-ID" dirty="0"/>
          </a:p>
          <a:p>
            <a:pPr algn="ctr">
              <a:defRPr/>
            </a:pPr>
            <a:r>
              <a:rPr lang="id-ID" b="1" dirty="0"/>
              <a:t>LINGKUNGAN</a:t>
            </a:r>
          </a:p>
          <a:p>
            <a:pPr marL="342900" indent="-342900" algn="ctr">
              <a:defRPr/>
            </a:pPr>
            <a:r>
              <a:rPr lang="id-ID" dirty="0"/>
              <a:t>1.Ada kesempatan (pesta,diskotik)</a:t>
            </a:r>
          </a:p>
          <a:p>
            <a:pPr marL="342900" indent="-342900" algn="ctr">
              <a:defRPr/>
            </a:pPr>
            <a:r>
              <a:rPr lang="id-ID" dirty="0"/>
              <a:t>2.Ajakan/rayuan teman</a:t>
            </a:r>
          </a:p>
          <a:p>
            <a:pPr marL="342900" indent="-342900" algn="ctr">
              <a:defRPr/>
            </a:pPr>
            <a:r>
              <a:rPr lang="id-ID" dirty="0"/>
              <a:t>3. Solidaritas kelompok                    </a:t>
            </a:r>
          </a:p>
          <a:p>
            <a:pPr marL="342900" indent="-342900" algn="ctr">
              <a:defRPr/>
            </a:pPr>
            <a:r>
              <a:rPr lang="id-ID" dirty="0"/>
              <a:t>4. Lemahnya Gakum</a:t>
            </a:r>
          </a:p>
          <a:p>
            <a:pPr marL="342900" indent="-342900" algn="ctr">
              <a:defRPr/>
            </a:pPr>
            <a:r>
              <a:rPr lang="id-ID" dirty="0"/>
              <a:t>5. Bisnis yg menjanjikan</a:t>
            </a:r>
          </a:p>
          <a:p>
            <a:pPr marL="342900" indent="-342900" algn="ctr">
              <a:defRPr/>
            </a:pPr>
            <a:r>
              <a:rPr lang="id-ID" dirty="0"/>
              <a:t>6. Lingk. yg  membiarkan miras, narkoba</a:t>
            </a:r>
          </a:p>
          <a:p>
            <a:pPr marL="342900" indent="-342900" algn="ctr">
              <a:buFontTx/>
              <a:buAutoNum type="arabicPeriod"/>
              <a:defRPr/>
            </a:pPr>
            <a:endParaRPr lang="id-ID" dirty="0"/>
          </a:p>
          <a:p>
            <a:pPr marL="342900" indent="-342900" algn="ctr">
              <a:buFontTx/>
              <a:buAutoNum type="arabicPeriod"/>
              <a:defRPr/>
            </a:pPr>
            <a:endParaRPr lang="id-ID" dirty="0"/>
          </a:p>
          <a:p>
            <a:pPr marL="342900" indent="-342900" algn="ctr">
              <a:buFont typeface="+mj-lt"/>
              <a:buAutoNum type="arabicPeriod"/>
              <a:defRPr/>
            </a:pPr>
            <a:endParaRPr lang="id-ID" dirty="0"/>
          </a:p>
          <a:p>
            <a:pPr marL="342900" indent="-342900" algn="ctr">
              <a:buFont typeface="+mj-lt"/>
              <a:buAutoNum type="arabicPeriod"/>
              <a:defRPr/>
            </a:pPr>
            <a:endParaRPr lang="id-ID" dirty="0"/>
          </a:p>
        </p:txBody>
      </p:sp>
      <p:sp>
        <p:nvSpPr>
          <p:cNvPr id="5" name="Oval 4"/>
          <p:cNvSpPr/>
          <p:nvPr/>
        </p:nvSpPr>
        <p:spPr>
          <a:xfrm>
            <a:off x="4267200" y="762000"/>
            <a:ext cx="4305300" cy="381000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dirty="0"/>
          </a:p>
          <a:p>
            <a:pPr algn="ctr">
              <a:defRPr/>
            </a:pPr>
            <a:r>
              <a:rPr lang="id-ID" b="1" dirty="0"/>
              <a:t>FC.  ZAT NARKOBA</a:t>
            </a:r>
          </a:p>
          <a:p>
            <a:pPr marL="342900" indent="-342900" algn="ctr">
              <a:buFontTx/>
              <a:buAutoNum type="arabicPeriod"/>
              <a:defRPr/>
            </a:pPr>
            <a:r>
              <a:rPr lang="id-ID" dirty="0"/>
              <a:t>Tdk dpt hidup tanpa Narkoba (psi)</a:t>
            </a:r>
          </a:p>
          <a:p>
            <a:pPr marL="342900" indent="-342900" algn="ctr">
              <a:buFontTx/>
              <a:buAutoNum type="arabicPeriod"/>
              <a:defRPr/>
            </a:pPr>
            <a:r>
              <a:rPr lang="en-US" dirty="0" err="1">
                <a:solidFill>
                  <a:schemeClr val="tx1"/>
                </a:solidFill>
                <a:latin typeface="Book Antiqua" pitchFamily="18" charset="0"/>
              </a:rPr>
              <a:t>Zat</a:t>
            </a:r>
            <a:r>
              <a:rPr lang="id-ID" dirty="0">
                <a:solidFill>
                  <a:schemeClr val="tx1"/>
                </a:solidFill>
                <a:latin typeface="Book Antiqua" pitchFamily="18" charset="0"/>
              </a:rPr>
              <a:t> </a:t>
            </a:r>
            <a:r>
              <a:rPr lang="en-US" dirty="0">
                <a:solidFill>
                  <a:schemeClr val="tx1"/>
                </a:solidFill>
                <a:latin typeface="Book Antiqua" pitchFamily="18" charset="0"/>
              </a:rPr>
              <a:t> </a:t>
            </a:r>
            <a:r>
              <a:rPr lang="id-ID" dirty="0">
                <a:solidFill>
                  <a:schemeClr val="tx1"/>
                </a:solidFill>
                <a:latin typeface="Book Antiqua" pitchFamily="18" charset="0"/>
              </a:rPr>
              <a:t>ada rasa</a:t>
            </a:r>
            <a:r>
              <a:rPr lang="en-US" dirty="0">
                <a:solidFill>
                  <a:schemeClr val="tx1"/>
                </a:solidFill>
                <a:latin typeface="Book Antiqua" pitchFamily="18" charset="0"/>
              </a:rPr>
              <a:t> </a:t>
            </a:r>
            <a:r>
              <a:rPr lang="en-US" dirty="0" err="1">
                <a:solidFill>
                  <a:schemeClr val="tx1"/>
                </a:solidFill>
                <a:latin typeface="Book Antiqua" pitchFamily="18" charset="0"/>
              </a:rPr>
              <a:t>nikmat</a:t>
            </a:r>
            <a:r>
              <a:rPr lang="en-US" dirty="0">
                <a:solidFill>
                  <a:schemeClr val="tx1"/>
                </a:solidFill>
                <a:latin typeface="Book Antiqua" pitchFamily="18" charset="0"/>
              </a:rPr>
              <a:t>, </a:t>
            </a:r>
            <a:r>
              <a:rPr lang="en-US" dirty="0" err="1">
                <a:solidFill>
                  <a:schemeClr val="tx1"/>
                </a:solidFill>
                <a:latin typeface="Book Antiqua" pitchFamily="18" charset="0"/>
              </a:rPr>
              <a:t>mendorong</a:t>
            </a:r>
            <a:r>
              <a:rPr lang="en-US" dirty="0">
                <a:solidFill>
                  <a:schemeClr val="tx1"/>
                </a:solidFill>
                <a:latin typeface="Book Antiqua" pitchFamily="18" charset="0"/>
              </a:rPr>
              <a:t>  </a:t>
            </a:r>
            <a:r>
              <a:rPr lang="en-US" dirty="0" err="1">
                <a:solidFill>
                  <a:schemeClr val="tx1"/>
                </a:solidFill>
                <a:latin typeface="Book Antiqua" pitchFamily="18" charset="0"/>
              </a:rPr>
              <a:t>pemakaian</a:t>
            </a:r>
            <a:r>
              <a:rPr lang="en-US" dirty="0">
                <a:solidFill>
                  <a:schemeClr val="tx1"/>
                </a:solidFill>
                <a:latin typeface="Book Antiqua" pitchFamily="18" charset="0"/>
              </a:rPr>
              <a:t> </a:t>
            </a:r>
            <a:r>
              <a:rPr lang="en-US" dirty="0" err="1">
                <a:solidFill>
                  <a:schemeClr val="tx1"/>
                </a:solidFill>
                <a:latin typeface="Book Antiqua" pitchFamily="18" charset="0"/>
              </a:rPr>
              <a:t>berulang</a:t>
            </a:r>
            <a:r>
              <a:rPr lang="en-US" dirty="0">
                <a:solidFill>
                  <a:schemeClr val="tx1"/>
                </a:solidFill>
                <a:latin typeface="Book Antiqua" pitchFamily="18" charset="0"/>
              </a:rPr>
              <a:t> </a:t>
            </a:r>
            <a:r>
              <a:rPr lang="en-US" dirty="0" err="1">
                <a:solidFill>
                  <a:schemeClr val="tx1"/>
                </a:solidFill>
                <a:latin typeface="Book Antiqua" pitchFamily="18" charset="0"/>
              </a:rPr>
              <a:t>dgn</a:t>
            </a:r>
            <a:r>
              <a:rPr lang="en-US" dirty="0">
                <a:solidFill>
                  <a:schemeClr val="tx1"/>
                </a:solidFill>
                <a:latin typeface="Book Antiqua" pitchFamily="18" charset="0"/>
              </a:rPr>
              <a:t> </a:t>
            </a:r>
            <a:r>
              <a:rPr lang="en-US" dirty="0" err="1">
                <a:solidFill>
                  <a:schemeClr val="tx1"/>
                </a:solidFill>
                <a:latin typeface="Book Antiqua" pitchFamily="18" charset="0"/>
              </a:rPr>
              <a:t>ber</a:t>
            </a:r>
            <a:r>
              <a:rPr lang="id-ID" dirty="0">
                <a:solidFill>
                  <a:schemeClr val="tx1"/>
                </a:solidFill>
                <a:latin typeface="Book Antiqua" pitchFamily="18" charset="0"/>
              </a:rPr>
              <a:t>+</a:t>
            </a:r>
            <a:r>
              <a:rPr lang="en-US" dirty="0">
                <a:solidFill>
                  <a:schemeClr val="tx1"/>
                </a:solidFill>
                <a:latin typeface="Book Antiqua" pitchFamily="18" charset="0"/>
              </a:rPr>
              <a:t> </a:t>
            </a:r>
            <a:r>
              <a:rPr lang="en-US" dirty="0" err="1">
                <a:solidFill>
                  <a:schemeClr val="tx1"/>
                </a:solidFill>
                <a:latin typeface="Book Antiqua" pitchFamily="18" charset="0"/>
              </a:rPr>
              <a:t>dosis</a:t>
            </a:r>
            <a:endParaRPr lang="id-ID" dirty="0">
              <a:solidFill>
                <a:schemeClr val="tx1"/>
              </a:solidFill>
              <a:latin typeface="Book Antiqua" pitchFamily="18" charset="0"/>
            </a:endParaRPr>
          </a:p>
          <a:p>
            <a:pPr marL="342900" indent="-342900" algn="ctr">
              <a:buFontTx/>
              <a:buAutoNum type="arabicPeriod"/>
              <a:defRPr/>
            </a:pPr>
            <a:r>
              <a:rPr lang="id-ID" dirty="0"/>
              <a:t>Bs sakaw (fisik)</a:t>
            </a:r>
          </a:p>
          <a:p>
            <a:pPr marL="342900" indent="-342900" algn="ctr">
              <a:buFontTx/>
              <a:buAutoNum type="arabicPeriod"/>
              <a:defRPr/>
            </a:pPr>
            <a:endParaRPr lang="id-ID" dirty="0"/>
          </a:p>
          <a:p>
            <a:pPr marL="342900" indent="-342900" algn="ctr">
              <a:buFontTx/>
              <a:buAutoNum type="arabicPeriod"/>
              <a:defRPr/>
            </a:pPr>
            <a:endParaRPr lang="id-ID"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Box 14"/>
          <p:cNvSpPr txBox="1">
            <a:spLocks noChangeArrowheads="1"/>
          </p:cNvSpPr>
          <p:nvPr/>
        </p:nvSpPr>
        <p:spPr bwMode="auto">
          <a:xfrm>
            <a:off x="47625" y="6216650"/>
            <a:ext cx="2166938" cy="450850"/>
          </a:xfrm>
          <a:prstGeom prst="rect">
            <a:avLst/>
          </a:prstGeom>
          <a:noFill/>
          <a:ln w="9525">
            <a:noFill/>
            <a:miter lim="800000"/>
            <a:headEnd/>
            <a:tailEnd/>
          </a:ln>
        </p:spPr>
        <p:txBody>
          <a:bodyPr wrap="none">
            <a:spAutoFit/>
          </a:bodyPr>
          <a:lstStyle/>
          <a:p>
            <a:r>
              <a:rPr lang="en-US" sz="1600" b="1">
                <a:latin typeface="Albertus Extra Bold" pitchFamily="34" charset="0"/>
              </a:rPr>
              <a:t>You K</a:t>
            </a:r>
            <a:r>
              <a:rPr lang="en-US" sz="1600" b="1">
                <a:solidFill>
                  <a:schemeClr val="bg1"/>
                </a:solidFill>
                <a:latin typeface="Albertus Extra Bold" pitchFamily="34" charset="0"/>
              </a:rPr>
              <a:t>NO</a:t>
            </a:r>
            <a:r>
              <a:rPr lang="en-US" sz="1600" b="1">
                <a:latin typeface="Albertus Extra Bold" pitchFamily="34" charset="0"/>
              </a:rPr>
              <a:t>W </a:t>
            </a:r>
            <a:r>
              <a:rPr lang="en-US" sz="1600" b="1">
                <a:solidFill>
                  <a:schemeClr val="bg1"/>
                </a:solidFill>
                <a:latin typeface="Albertus Extra Bold" pitchFamily="34" charset="0"/>
              </a:rPr>
              <a:t>DRUGS</a:t>
            </a:r>
            <a:endParaRPr lang="id-ID" sz="1600" b="1">
              <a:solidFill>
                <a:schemeClr val="bg1"/>
              </a:solidFill>
              <a:latin typeface="Albertus Extra Bold" pitchFamily="34" charset="0"/>
            </a:endParaRPr>
          </a:p>
        </p:txBody>
      </p:sp>
      <p:sp>
        <p:nvSpPr>
          <p:cNvPr id="4" name="Rectangle 3"/>
          <p:cNvSpPr/>
          <p:nvPr/>
        </p:nvSpPr>
        <p:spPr>
          <a:xfrm>
            <a:off x="2357422" y="6064618"/>
            <a:ext cx="6715172" cy="615553"/>
          </a:xfrm>
          <a:prstGeom prst="rect">
            <a:avLst/>
          </a:prstGeom>
          <a:noFill/>
        </p:spPr>
        <p:txBody>
          <a:bodyPr>
            <a:spAutoFit/>
          </a:bodyPr>
          <a:lstStyle/>
          <a:p>
            <a:pPr fontAlgn="auto">
              <a:spcBef>
                <a:spcPts val="0"/>
              </a:spcBef>
              <a:spcAft>
                <a:spcPts val="0"/>
              </a:spcAft>
              <a:defRPr/>
            </a:pPr>
            <a:r>
              <a:rPr lang="en-US"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mn-lt"/>
              </a:rPr>
              <a:t>DAMPAK SOSIAL MENGGUNAKAN NARKOBA</a:t>
            </a:r>
          </a:p>
        </p:txBody>
      </p:sp>
      <p:sp>
        <p:nvSpPr>
          <p:cNvPr id="55300" name="Text Box 6"/>
          <p:cNvSpPr txBox="1">
            <a:spLocks noChangeArrowheads="1"/>
          </p:cNvSpPr>
          <p:nvPr/>
        </p:nvSpPr>
        <p:spPr bwMode="auto">
          <a:xfrm>
            <a:off x="4000500" y="1714500"/>
            <a:ext cx="5143500" cy="3478213"/>
          </a:xfrm>
          <a:prstGeom prst="rect">
            <a:avLst/>
          </a:prstGeom>
          <a:noFill/>
          <a:ln w="9525">
            <a:noFill/>
            <a:miter lim="800000"/>
            <a:headEnd/>
            <a:tailEnd/>
          </a:ln>
        </p:spPr>
        <p:txBody>
          <a:bodyPr>
            <a:spAutoFit/>
          </a:bodyPr>
          <a:lstStyle/>
          <a:p>
            <a:pPr marL="342900" indent="-342900">
              <a:buFontTx/>
              <a:buAutoNum type="arabicPeriod"/>
            </a:pPr>
            <a:r>
              <a:rPr lang="en-US" sz="2000" b="1">
                <a:solidFill>
                  <a:srgbClr val="FFFF00"/>
                </a:solidFill>
                <a:latin typeface="Albertus Medium" pitchFamily="34" charset="0"/>
              </a:rPr>
              <a:t>RENDAHNYA IMAN DAN KETAQWAAN </a:t>
            </a:r>
          </a:p>
          <a:p>
            <a:pPr marL="342900" indent="-342900">
              <a:buFontTx/>
              <a:buAutoNum type="arabicPeriod"/>
            </a:pPr>
            <a:r>
              <a:rPr lang="en-US" sz="2000" b="1">
                <a:solidFill>
                  <a:srgbClr val="FFFF00"/>
                </a:solidFill>
                <a:latin typeface="Albertus Medium" pitchFamily="34" charset="0"/>
              </a:rPr>
              <a:t>RENDAH DIRI / TDK PERCAYA DIRI</a:t>
            </a:r>
          </a:p>
          <a:p>
            <a:pPr marL="342900" indent="-342900">
              <a:buFontTx/>
              <a:buAutoNum type="arabicPeriod"/>
            </a:pPr>
            <a:r>
              <a:rPr lang="en-US" sz="2000" b="1">
                <a:solidFill>
                  <a:srgbClr val="FFFF00"/>
                </a:solidFill>
                <a:latin typeface="Albertus Medium" pitchFamily="34" charset="0"/>
              </a:rPr>
              <a:t>MUDAH  DIPENGARUHI  TEMAN</a:t>
            </a:r>
          </a:p>
          <a:p>
            <a:pPr marL="342900" indent="-342900">
              <a:buFontTx/>
              <a:buAutoNum type="arabicPeriod"/>
            </a:pPr>
            <a:r>
              <a:rPr lang="en-US" sz="2000" b="1">
                <a:solidFill>
                  <a:srgbClr val="FFFF00"/>
                </a:solidFill>
                <a:latin typeface="Albertus Medium" pitchFamily="34" charset="0"/>
              </a:rPr>
              <a:t>PUNYA  RASA INGIN TAHU YG TINGGI </a:t>
            </a:r>
          </a:p>
          <a:p>
            <a:pPr marL="342900" indent="-342900">
              <a:buFontTx/>
              <a:buAutoNum type="arabicPeriod"/>
            </a:pPr>
            <a:r>
              <a:rPr lang="en-US" sz="2000" b="1">
                <a:solidFill>
                  <a:srgbClr val="FFFF00"/>
                </a:solidFill>
                <a:latin typeface="Albertus Medium" pitchFamily="34" charset="0"/>
              </a:rPr>
              <a:t>RASA SOLIDARITAS BERLEBIHAN</a:t>
            </a:r>
          </a:p>
          <a:p>
            <a:pPr marL="342900" indent="-342900">
              <a:buFontTx/>
              <a:buAutoNum type="arabicPeriod"/>
            </a:pPr>
            <a:r>
              <a:rPr lang="en-US" sz="2000" b="1">
                <a:solidFill>
                  <a:srgbClr val="FFFF00"/>
                </a:solidFill>
                <a:latin typeface="Albertus Medium" pitchFamily="34" charset="0"/>
              </a:rPr>
              <a:t>PUNYA KEINGINAN UTK SLL MENONJOL</a:t>
            </a:r>
          </a:p>
          <a:p>
            <a:pPr marL="342900" indent="-342900">
              <a:buFontTx/>
              <a:buAutoNum type="arabicPeriod"/>
            </a:pPr>
            <a:r>
              <a:rPr lang="en-US" sz="2000" b="1">
                <a:solidFill>
                  <a:srgbClr val="FFFF00"/>
                </a:solidFill>
                <a:latin typeface="Albertus Medium" pitchFamily="34" charset="0"/>
              </a:rPr>
              <a:t>MEMILIKI  FASILITAS  BERLEBIHAN</a:t>
            </a:r>
          </a:p>
          <a:p>
            <a:pPr marL="342900" indent="-342900">
              <a:buFontTx/>
              <a:buAutoNum type="arabicPeriod"/>
            </a:pPr>
            <a:r>
              <a:rPr lang="en-US" sz="2000" b="1">
                <a:solidFill>
                  <a:srgbClr val="FFFF00"/>
                </a:solidFill>
                <a:latin typeface="Albertus Medium" pitchFamily="34" charset="0"/>
              </a:rPr>
              <a:t>BIASA LARI DARI RASA BOSAN</a:t>
            </a:r>
          </a:p>
        </p:txBody>
      </p:sp>
      <p:sp>
        <p:nvSpPr>
          <p:cNvPr id="6" name="Rectangle 5"/>
          <p:cNvSpPr/>
          <p:nvPr/>
        </p:nvSpPr>
        <p:spPr>
          <a:xfrm>
            <a:off x="89451" y="172782"/>
            <a:ext cx="7912744" cy="584775"/>
          </a:xfrm>
          <a:prstGeom prst="rect">
            <a:avLst/>
          </a:prstGeom>
          <a:noFill/>
        </p:spPr>
        <p:txBody>
          <a:bodyPr wrap="none">
            <a:spAutoFit/>
            <a:scene3d>
              <a:camera prst="orthographicFront"/>
              <a:lightRig rig="soft" dir="t">
                <a:rot lat="0" lon="0" rev="10800000"/>
              </a:lightRig>
            </a:scene3d>
            <a:sp3d>
              <a:bevelT w="27940" h="12700"/>
              <a:contourClr>
                <a:srgbClr val="DDDDDD"/>
              </a:contourClr>
            </a:sp3d>
          </a:bodyPr>
          <a:lstStyle/>
          <a:p>
            <a:pPr fontAlgn="auto">
              <a:spcBef>
                <a:spcPts val="0"/>
              </a:spcBef>
              <a:spcAft>
                <a:spcPts val="0"/>
              </a:spcAft>
              <a:defRPr/>
            </a:pPr>
            <a:r>
              <a:rPr lang="en-US" sz="3200" b="1" spc="150" dirty="0">
                <a:ln w="11430"/>
                <a:solidFill>
                  <a:srgbClr val="F8F8F8"/>
                </a:solidFill>
                <a:effectLst>
                  <a:outerShdw blurRad="25400" algn="tl" rotWithShape="0">
                    <a:srgbClr val="000000">
                      <a:alpha val="43000"/>
                    </a:srgbClr>
                  </a:outerShdw>
                </a:effectLst>
                <a:latin typeface="+mn-lt"/>
              </a:rPr>
              <a:t>CIRI</a:t>
            </a:r>
            <a:r>
              <a:rPr lang="id-ID" sz="3200" b="1" spc="150" dirty="0">
                <a:ln w="11430"/>
                <a:solidFill>
                  <a:srgbClr val="F8F8F8"/>
                </a:solidFill>
                <a:effectLst>
                  <a:outerShdw blurRad="25400" algn="tl" rotWithShape="0">
                    <a:srgbClr val="000000">
                      <a:alpha val="43000"/>
                    </a:srgbClr>
                  </a:outerShdw>
                </a:effectLst>
                <a:latin typeface="Arial" charset="0"/>
              </a:rPr>
              <a:t>2 </a:t>
            </a:r>
            <a:r>
              <a:rPr lang="en-US" sz="3200" b="1" spc="150" dirty="0">
                <a:ln w="11430"/>
                <a:solidFill>
                  <a:srgbClr val="F8F8F8"/>
                </a:solidFill>
                <a:effectLst>
                  <a:outerShdw blurRad="25400" algn="tl" rotWithShape="0">
                    <a:srgbClr val="000000">
                      <a:alpha val="43000"/>
                    </a:srgbClr>
                  </a:outerShdw>
                </a:effectLst>
                <a:latin typeface="+mn-lt"/>
              </a:rPr>
              <a:t>BERESIKO TINGGI MENJADI</a:t>
            </a:r>
          </a:p>
        </p:txBody>
      </p:sp>
      <p:pic>
        <p:nvPicPr>
          <p:cNvPr id="8" name="PSA KELUARGA SAKINAH.MPG">
            <a:hlinkClick r:id="" action="ppaction://media"/>
          </p:cNvPr>
          <p:cNvPicPr>
            <a:picLocks noRot="1" noChangeAspect="1"/>
          </p:cNvPicPr>
          <p:nvPr>
            <a:videoFile r:link="rId1"/>
          </p:nvPr>
        </p:nvPicPr>
        <p:blipFill>
          <a:blip r:embed="rId4" cstate="print"/>
          <a:stretch>
            <a:fillRect/>
          </a:stretch>
        </p:blipFill>
        <p:spPr>
          <a:xfrm>
            <a:off x="185731" y="849294"/>
            <a:ext cx="3314699" cy="5048286"/>
          </a:xfrm>
          <a:prstGeom prst="rect">
            <a:avLst/>
          </a:prstGeom>
          <a:ln>
            <a:noFill/>
          </a:ln>
          <a:effectLst>
            <a:softEdge rad="112500"/>
          </a:effectLst>
        </p:spPr>
      </p:pic>
      <p:sp>
        <p:nvSpPr>
          <p:cNvPr id="7" name="Rectangle 6"/>
          <p:cNvSpPr/>
          <p:nvPr/>
        </p:nvSpPr>
        <p:spPr>
          <a:xfrm>
            <a:off x="4123320" y="839537"/>
            <a:ext cx="4092018" cy="779700"/>
          </a:xfrm>
          <a:prstGeom prst="rect">
            <a:avLst/>
          </a:prstGeom>
          <a:noFill/>
        </p:spPr>
        <p:txBody>
          <a:bodyPr wrap="none">
            <a:spAutoFit/>
            <a:scene3d>
              <a:camera prst="orthographicFront"/>
              <a:lightRig rig="soft" dir="t">
                <a:rot lat="0" lon="0" rev="10800000"/>
              </a:lightRig>
            </a:scene3d>
            <a:sp3d>
              <a:bevelT w="27940" h="12700"/>
              <a:contourClr>
                <a:srgbClr val="DDDDDD"/>
              </a:contourClr>
            </a:sp3d>
          </a:bodyPr>
          <a:lstStyle/>
          <a:p>
            <a:pPr fontAlgn="auto">
              <a:spcBef>
                <a:spcPts val="0"/>
              </a:spcBef>
              <a:spcAft>
                <a:spcPts val="0"/>
              </a:spcAft>
              <a:defRPr/>
            </a:pPr>
            <a:r>
              <a:rPr lang="en-US" sz="3200" b="1" spc="150" dirty="0">
                <a:ln w="11430"/>
                <a:solidFill>
                  <a:srgbClr val="F8F8F8"/>
                </a:solidFill>
                <a:effectLst>
                  <a:outerShdw blurRad="25400" algn="tl" rotWithShape="0">
                    <a:srgbClr val="000000">
                      <a:alpha val="43000"/>
                    </a:srgbClr>
                  </a:outerShdw>
                </a:effectLst>
                <a:latin typeface="+mn-lt"/>
              </a:rPr>
              <a:t>PEMAKAI NARKOBA</a:t>
            </a:r>
          </a:p>
        </p:txBody>
      </p:sp>
    </p:spTree>
  </p:cSld>
  <p:clrMapOvr>
    <a:masterClrMapping/>
  </p:clrMapOvr>
  <p:timing>
    <p:tnLst>
      <p:par>
        <p:cT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TRESS.JPG"/>
          <p:cNvPicPr>
            <a:picLocks noChangeAspect="1"/>
          </p:cNvPicPr>
          <p:nvPr/>
        </p:nvPicPr>
        <p:blipFill>
          <a:blip r:embed="rId3" cstate="print"/>
          <a:stretch>
            <a:fillRect/>
          </a:stretch>
        </p:blipFill>
        <p:spPr>
          <a:xfrm>
            <a:off x="199050" y="1047733"/>
            <a:ext cx="4801578" cy="4762005"/>
          </a:xfrm>
          <a:prstGeom prst="rect">
            <a:avLst/>
          </a:prstGeom>
          <a:ln>
            <a:noFill/>
          </a:ln>
          <a:effectLst>
            <a:softEdge rad="112500"/>
          </a:effectLst>
        </p:spPr>
      </p:pic>
      <p:sp>
        <p:nvSpPr>
          <p:cNvPr id="56323" name="TextBox 14"/>
          <p:cNvSpPr txBox="1">
            <a:spLocks noChangeArrowheads="1"/>
          </p:cNvSpPr>
          <p:nvPr/>
        </p:nvSpPr>
        <p:spPr bwMode="auto">
          <a:xfrm>
            <a:off x="47625" y="6216650"/>
            <a:ext cx="2166938" cy="450850"/>
          </a:xfrm>
          <a:prstGeom prst="rect">
            <a:avLst/>
          </a:prstGeom>
          <a:noFill/>
          <a:ln w="9525">
            <a:noFill/>
            <a:miter lim="800000"/>
            <a:headEnd/>
            <a:tailEnd/>
          </a:ln>
        </p:spPr>
        <p:txBody>
          <a:bodyPr wrap="none">
            <a:spAutoFit/>
          </a:bodyPr>
          <a:lstStyle/>
          <a:p>
            <a:r>
              <a:rPr lang="en-US" sz="1600" b="1">
                <a:latin typeface="Albertus Extra Bold" pitchFamily="34" charset="0"/>
              </a:rPr>
              <a:t>You K</a:t>
            </a:r>
            <a:r>
              <a:rPr lang="en-US" sz="1600" b="1">
                <a:solidFill>
                  <a:schemeClr val="bg1"/>
                </a:solidFill>
                <a:latin typeface="Albertus Extra Bold" pitchFamily="34" charset="0"/>
              </a:rPr>
              <a:t>NO</a:t>
            </a:r>
            <a:r>
              <a:rPr lang="en-US" sz="1600" b="1">
                <a:latin typeface="Albertus Extra Bold" pitchFamily="34" charset="0"/>
              </a:rPr>
              <a:t>W </a:t>
            </a:r>
            <a:r>
              <a:rPr lang="en-US" sz="1600" b="1">
                <a:solidFill>
                  <a:schemeClr val="bg1"/>
                </a:solidFill>
                <a:latin typeface="Albertus Extra Bold" pitchFamily="34" charset="0"/>
              </a:rPr>
              <a:t>DRUGS</a:t>
            </a:r>
            <a:endParaRPr lang="id-ID" sz="1600" b="1">
              <a:solidFill>
                <a:schemeClr val="bg1"/>
              </a:solidFill>
              <a:latin typeface="Albertus Extra Bold" pitchFamily="34" charset="0"/>
            </a:endParaRPr>
          </a:p>
        </p:txBody>
      </p:sp>
      <p:sp>
        <p:nvSpPr>
          <p:cNvPr id="4" name="Rectangle 3"/>
          <p:cNvSpPr/>
          <p:nvPr/>
        </p:nvSpPr>
        <p:spPr>
          <a:xfrm>
            <a:off x="2357422" y="6064618"/>
            <a:ext cx="6715172" cy="615553"/>
          </a:xfrm>
          <a:prstGeom prst="rect">
            <a:avLst/>
          </a:prstGeom>
          <a:noFill/>
        </p:spPr>
        <p:txBody>
          <a:bodyPr>
            <a:spAutoFit/>
          </a:bodyPr>
          <a:lstStyle/>
          <a:p>
            <a:pPr fontAlgn="auto">
              <a:spcBef>
                <a:spcPts val="0"/>
              </a:spcBef>
              <a:spcAft>
                <a:spcPts val="0"/>
              </a:spcAft>
              <a:defRPr/>
            </a:pPr>
            <a:r>
              <a:rPr lang="en-US"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mn-lt"/>
              </a:rPr>
              <a:t>DAMPAK SOSIAL MENGGUNAKAN NARKOBA</a:t>
            </a:r>
          </a:p>
        </p:txBody>
      </p:sp>
      <p:sp>
        <p:nvSpPr>
          <p:cNvPr id="5" name="Text Box 2"/>
          <p:cNvSpPr txBox="1">
            <a:spLocks noChangeArrowheads="1"/>
          </p:cNvSpPr>
          <p:nvPr/>
        </p:nvSpPr>
        <p:spPr bwMode="auto">
          <a:xfrm>
            <a:off x="0" y="438150"/>
            <a:ext cx="6242050" cy="4708525"/>
          </a:xfrm>
          <a:prstGeom prst="rect">
            <a:avLst/>
          </a:prstGeom>
          <a:noFill/>
          <a:ln w="9525">
            <a:noFill/>
            <a:miter lim="800000"/>
            <a:headEnd/>
            <a:tailEnd/>
          </a:ln>
          <a:effectLst/>
        </p:spPr>
        <p:txBody>
          <a:bodyPr>
            <a:spAutoFit/>
          </a:bodyPr>
          <a:lstStyle/>
          <a:p>
            <a:pPr marL="342900" indent="-342900" fontAlgn="auto">
              <a:spcBef>
                <a:spcPts val="0"/>
              </a:spcBef>
              <a:spcAft>
                <a:spcPts val="0"/>
              </a:spcAft>
              <a:defRPr/>
            </a:pPr>
            <a:r>
              <a:rPr lang="en-US" sz="2800" b="1" dirty="0">
                <a:solidFill>
                  <a:srgbClr val="FFFF00"/>
                </a:solidFill>
                <a:effectLst>
                  <a:outerShdw blurRad="38100" dist="38100" dir="2700000" algn="tl">
                    <a:srgbClr val="C0C0C0"/>
                  </a:outerShdw>
                </a:effectLst>
                <a:latin typeface="Albertus" pitchFamily="34" charset="0"/>
              </a:rPr>
              <a:t>               GEJALA DINI PENGGUNA</a:t>
            </a:r>
          </a:p>
          <a:p>
            <a:pPr marL="342900" indent="-342900" fontAlgn="auto">
              <a:spcBef>
                <a:spcPts val="0"/>
              </a:spcBef>
              <a:spcAft>
                <a:spcPts val="0"/>
              </a:spcAft>
              <a:defRPr/>
            </a:pPr>
            <a:endParaRPr lang="en-US" sz="2000" b="1" dirty="0">
              <a:solidFill>
                <a:schemeClr val="bg1"/>
              </a:solidFill>
              <a:effectLst>
                <a:outerShdw blurRad="38100" dist="38100" dir="2700000" algn="tl">
                  <a:srgbClr val="C0C0C0"/>
                </a:outerShdw>
              </a:effectLst>
              <a:latin typeface="Albertus" pitchFamily="34" charset="0"/>
            </a:endParaRPr>
          </a:p>
          <a:p>
            <a:pPr marL="342900" indent="-342900" fontAlgn="auto">
              <a:spcBef>
                <a:spcPts val="0"/>
              </a:spcBef>
              <a:spcAft>
                <a:spcPts val="0"/>
              </a:spcAft>
              <a:defRPr/>
            </a:pPr>
            <a:r>
              <a:rPr lang="en-US" sz="2800" b="1" dirty="0">
                <a:solidFill>
                  <a:schemeClr val="accent5"/>
                </a:solidFill>
                <a:effectLst>
                  <a:outerShdw blurRad="38100" dist="38100" dir="2700000" algn="tl">
                    <a:srgbClr val="C0C0C0"/>
                  </a:outerShdw>
                </a:effectLst>
                <a:latin typeface="Albertus" pitchFamily="34" charset="0"/>
              </a:rPr>
              <a:t>Susah </a:t>
            </a:r>
            <a:r>
              <a:rPr lang="en-US" sz="2800" b="1" dirty="0" err="1">
                <a:solidFill>
                  <a:schemeClr val="accent5"/>
                </a:solidFill>
                <a:effectLst>
                  <a:outerShdw blurRad="38100" dist="38100" dir="2700000" algn="tl">
                    <a:srgbClr val="C0C0C0"/>
                  </a:outerShdw>
                </a:effectLst>
                <a:latin typeface="Albertus" pitchFamily="34" charset="0"/>
              </a:rPr>
              <a:t>untuk</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diajak</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bicara</a:t>
            </a:r>
            <a:endParaRPr lang="en-US" sz="2800" b="1" dirty="0">
              <a:solidFill>
                <a:schemeClr val="accent5"/>
              </a:solidFill>
              <a:effectLst>
                <a:outerShdw blurRad="38100" dist="38100" dir="2700000" algn="tl">
                  <a:srgbClr val="C0C0C0"/>
                </a:outerShdw>
              </a:effectLst>
              <a:latin typeface="Albertus" pitchFamily="34" charset="0"/>
            </a:endParaRPr>
          </a:p>
          <a:p>
            <a:pPr marL="342900" indent="-342900" fontAlgn="auto">
              <a:spcBef>
                <a:spcPts val="0"/>
              </a:spcBef>
              <a:spcAft>
                <a:spcPts val="0"/>
              </a:spcAft>
              <a:defRPr/>
            </a:pPr>
            <a:r>
              <a:rPr lang="en-US" sz="2800" b="1" dirty="0" err="1">
                <a:solidFill>
                  <a:schemeClr val="accent5"/>
                </a:solidFill>
                <a:effectLst>
                  <a:outerShdw blurRad="38100" dist="38100" dir="2700000" algn="tl">
                    <a:srgbClr val="C0C0C0"/>
                  </a:outerShdw>
                </a:effectLst>
                <a:latin typeface="Albertus" pitchFamily="34" charset="0"/>
              </a:rPr>
              <a:t>Suka</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menyendiri</a:t>
            </a:r>
            <a:r>
              <a:rPr lang="en-US" sz="2800" b="1" dirty="0">
                <a:solidFill>
                  <a:schemeClr val="accent5"/>
                </a:solidFill>
                <a:effectLst>
                  <a:outerShdw blurRad="38100" dist="38100" dir="2700000" algn="tl">
                    <a:srgbClr val="C0C0C0"/>
                  </a:outerShdw>
                </a:effectLst>
                <a:latin typeface="Albertus" pitchFamily="34" charset="0"/>
              </a:rPr>
              <a:t> / </a:t>
            </a:r>
            <a:r>
              <a:rPr lang="en-US" sz="2800" b="1" dirty="0" err="1">
                <a:solidFill>
                  <a:schemeClr val="accent5"/>
                </a:solidFill>
                <a:effectLst>
                  <a:outerShdw blurRad="38100" dist="38100" dir="2700000" algn="tl">
                    <a:srgbClr val="C0C0C0"/>
                  </a:outerShdw>
                </a:effectLst>
                <a:latin typeface="Albertus" pitchFamily="34" charset="0"/>
              </a:rPr>
              <a:t>menjauhkan</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diri</a:t>
            </a:r>
            <a:endParaRPr lang="en-US" sz="2800" b="1" dirty="0">
              <a:solidFill>
                <a:schemeClr val="accent5"/>
              </a:solidFill>
              <a:effectLst>
                <a:outerShdw blurRad="38100" dist="38100" dir="2700000" algn="tl">
                  <a:srgbClr val="C0C0C0"/>
                </a:outerShdw>
              </a:effectLst>
              <a:latin typeface="Albertus" pitchFamily="34" charset="0"/>
            </a:endParaRPr>
          </a:p>
          <a:p>
            <a:pPr marL="342900" indent="-342900" fontAlgn="auto">
              <a:spcBef>
                <a:spcPts val="0"/>
              </a:spcBef>
              <a:spcAft>
                <a:spcPts val="0"/>
              </a:spcAft>
              <a:defRPr/>
            </a:pPr>
            <a:r>
              <a:rPr lang="en-US" sz="2800" b="1" dirty="0" err="1">
                <a:solidFill>
                  <a:schemeClr val="accent5"/>
                </a:solidFill>
                <a:effectLst>
                  <a:outerShdw blurRad="38100" dist="38100" dir="2700000" algn="tl">
                    <a:srgbClr val="C0C0C0"/>
                  </a:outerShdw>
                </a:effectLst>
                <a:latin typeface="Albertus" pitchFamily="34" charset="0"/>
              </a:rPr>
              <a:t>Sulit</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untuk</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terlibat</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dlm</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aktifitas</a:t>
            </a:r>
            <a:r>
              <a:rPr lang="en-US" sz="2800" b="1" dirty="0">
                <a:solidFill>
                  <a:schemeClr val="accent5"/>
                </a:solidFill>
                <a:effectLst>
                  <a:outerShdw blurRad="38100" dist="38100" dir="2700000" algn="tl">
                    <a:srgbClr val="C0C0C0"/>
                  </a:outerShdw>
                </a:effectLst>
                <a:latin typeface="Albertus" pitchFamily="34" charset="0"/>
              </a:rPr>
              <a:t> </a:t>
            </a:r>
          </a:p>
          <a:p>
            <a:pPr marL="342900" indent="-342900" fontAlgn="auto">
              <a:spcBef>
                <a:spcPts val="0"/>
              </a:spcBef>
              <a:spcAft>
                <a:spcPts val="0"/>
              </a:spcAft>
              <a:defRPr/>
            </a:pPr>
            <a:r>
              <a:rPr lang="en-US" sz="2800" b="1" dirty="0" err="1">
                <a:solidFill>
                  <a:schemeClr val="accent5"/>
                </a:solidFill>
                <a:effectLst>
                  <a:outerShdw blurRad="38100" dist="38100" dir="2700000" algn="tl">
                    <a:srgbClr val="C0C0C0"/>
                  </a:outerShdw>
                </a:effectLst>
                <a:latin typeface="Albertus" pitchFamily="34" charset="0"/>
              </a:rPr>
              <a:t>Sering</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tidak</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menepati</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waktu</a:t>
            </a:r>
            <a:endParaRPr lang="en-US" sz="2800" b="1" dirty="0">
              <a:solidFill>
                <a:schemeClr val="accent5"/>
              </a:solidFill>
              <a:effectLst>
                <a:outerShdw blurRad="38100" dist="38100" dir="2700000" algn="tl">
                  <a:srgbClr val="C0C0C0"/>
                </a:outerShdw>
              </a:effectLst>
              <a:latin typeface="Albertus" pitchFamily="34" charset="0"/>
            </a:endParaRPr>
          </a:p>
          <a:p>
            <a:pPr marL="342900" indent="-342900" fontAlgn="auto">
              <a:spcBef>
                <a:spcPts val="0"/>
              </a:spcBef>
              <a:spcAft>
                <a:spcPts val="0"/>
              </a:spcAft>
              <a:defRPr/>
            </a:pPr>
            <a:r>
              <a:rPr lang="en-US" sz="2800" b="1" dirty="0" err="1">
                <a:solidFill>
                  <a:schemeClr val="accent5"/>
                </a:solidFill>
                <a:effectLst>
                  <a:outerShdw blurRad="38100" dist="38100" dir="2700000" algn="tl">
                    <a:srgbClr val="C0C0C0"/>
                  </a:outerShdw>
                </a:effectLst>
                <a:latin typeface="Albertus" pitchFamily="34" charset="0"/>
              </a:rPr>
              <a:t>Sering</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mudah</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tersinggung</a:t>
            </a:r>
            <a:endParaRPr lang="en-US" sz="2800" b="1" dirty="0">
              <a:solidFill>
                <a:schemeClr val="accent5"/>
              </a:solidFill>
              <a:effectLst>
                <a:outerShdw blurRad="38100" dist="38100" dir="2700000" algn="tl">
                  <a:srgbClr val="C0C0C0"/>
                </a:outerShdw>
              </a:effectLst>
              <a:latin typeface="Albertus" pitchFamily="34" charset="0"/>
            </a:endParaRPr>
          </a:p>
          <a:p>
            <a:pPr marL="342900" indent="-342900" fontAlgn="auto">
              <a:spcBef>
                <a:spcPts val="0"/>
              </a:spcBef>
              <a:spcAft>
                <a:spcPts val="0"/>
              </a:spcAft>
              <a:defRPr/>
            </a:pPr>
            <a:r>
              <a:rPr lang="en-US" sz="2800" b="1" dirty="0" err="1">
                <a:solidFill>
                  <a:schemeClr val="accent5"/>
                </a:solidFill>
                <a:effectLst>
                  <a:outerShdw blurRad="38100" dist="38100" dir="2700000" algn="tl">
                    <a:srgbClr val="C0C0C0"/>
                  </a:outerShdw>
                </a:effectLst>
                <a:latin typeface="Albertus" pitchFamily="34" charset="0"/>
              </a:rPr>
              <a:t>Suka</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bicara</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berlebihan</a:t>
            </a:r>
            <a:endParaRPr lang="en-US" sz="2800" b="1" dirty="0">
              <a:solidFill>
                <a:schemeClr val="accent5"/>
              </a:solidFill>
              <a:effectLst>
                <a:outerShdw blurRad="38100" dist="38100" dir="2700000" algn="tl">
                  <a:srgbClr val="C0C0C0"/>
                </a:outerShdw>
              </a:effectLst>
              <a:latin typeface="Albertus" pitchFamily="34" charset="0"/>
            </a:endParaRPr>
          </a:p>
          <a:p>
            <a:pPr marL="342900" indent="-342900" fontAlgn="auto">
              <a:spcBef>
                <a:spcPts val="0"/>
              </a:spcBef>
              <a:spcAft>
                <a:spcPts val="0"/>
              </a:spcAft>
              <a:defRPr/>
            </a:pPr>
            <a:r>
              <a:rPr lang="en-US" sz="2800" b="1" dirty="0" err="1">
                <a:solidFill>
                  <a:schemeClr val="accent5"/>
                </a:solidFill>
                <a:effectLst>
                  <a:outerShdw blurRad="38100" dist="38100" dir="2700000" algn="tl">
                    <a:srgbClr val="C0C0C0"/>
                  </a:outerShdw>
                </a:effectLst>
                <a:latin typeface="Albertus" pitchFamily="34" charset="0"/>
              </a:rPr>
              <a:t>Suka</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kelihatan</a:t>
            </a:r>
            <a:r>
              <a:rPr lang="en-US" sz="2800" b="1" dirty="0">
                <a:solidFill>
                  <a:schemeClr val="accent5"/>
                </a:solidFill>
                <a:effectLst>
                  <a:outerShdw blurRad="38100" dist="38100" dir="2700000" algn="tl">
                    <a:srgbClr val="C0C0C0"/>
                  </a:outerShdw>
                </a:effectLst>
                <a:latin typeface="Albertus" pitchFamily="34" charset="0"/>
              </a:rPr>
              <a:t> minder(</a:t>
            </a:r>
            <a:r>
              <a:rPr lang="en-US" sz="2800" b="1" dirty="0" err="1">
                <a:solidFill>
                  <a:schemeClr val="accent5"/>
                </a:solidFill>
                <a:effectLst>
                  <a:outerShdw blurRad="38100" dist="38100" dir="2700000" algn="tl">
                    <a:srgbClr val="C0C0C0"/>
                  </a:outerShdw>
                </a:effectLst>
                <a:latin typeface="Albertus" pitchFamily="34" charset="0"/>
              </a:rPr>
              <a:t>malu-malu</a:t>
            </a:r>
            <a:r>
              <a:rPr lang="en-US" sz="2800" b="1" dirty="0">
                <a:solidFill>
                  <a:schemeClr val="accent5"/>
                </a:solidFill>
                <a:effectLst>
                  <a:outerShdw blurRad="38100" dist="38100" dir="2700000" algn="tl">
                    <a:srgbClr val="C0C0C0"/>
                  </a:outerShdw>
                </a:effectLst>
                <a:latin typeface="Albertus" pitchFamily="34" charset="0"/>
              </a:rPr>
              <a:t>)</a:t>
            </a:r>
          </a:p>
          <a:p>
            <a:pPr marL="342900" indent="-342900" fontAlgn="auto">
              <a:spcBef>
                <a:spcPts val="0"/>
              </a:spcBef>
              <a:spcAft>
                <a:spcPts val="0"/>
              </a:spcAft>
              <a:defRPr/>
            </a:pPr>
            <a:r>
              <a:rPr lang="en-US" sz="2800" b="1" dirty="0" err="1">
                <a:solidFill>
                  <a:schemeClr val="accent5"/>
                </a:solidFill>
                <a:effectLst>
                  <a:outerShdw blurRad="38100" dist="38100" dir="2700000" algn="tl">
                    <a:srgbClr val="C0C0C0"/>
                  </a:outerShdw>
                </a:effectLst>
                <a:latin typeface="Albertus" pitchFamily="34" charset="0"/>
              </a:rPr>
              <a:t>Selalu</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tampak</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tidak</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tenang</a:t>
            </a:r>
            <a:r>
              <a:rPr lang="en-US" sz="2800" b="1" dirty="0">
                <a:solidFill>
                  <a:schemeClr val="accent5"/>
                </a:solidFill>
                <a:effectLst>
                  <a:outerShdw blurRad="38100" dist="38100" dir="2700000" algn="tl">
                    <a:srgbClr val="C0C0C0"/>
                  </a:outerShdw>
                </a:effectLst>
                <a:latin typeface="Albertus" pitchFamily="34" charset="0"/>
              </a:rPr>
              <a:t>/</a:t>
            </a:r>
            <a:r>
              <a:rPr lang="en-US" sz="2800" b="1" dirty="0" err="1">
                <a:solidFill>
                  <a:schemeClr val="accent5"/>
                </a:solidFill>
                <a:effectLst>
                  <a:outerShdw blurRad="38100" dist="38100" dir="2700000" algn="tl">
                    <a:srgbClr val="C0C0C0"/>
                  </a:outerShdw>
                </a:effectLst>
                <a:latin typeface="Albertus" pitchFamily="34" charset="0"/>
              </a:rPr>
              <a:t>gelisah</a:t>
            </a:r>
            <a:endParaRPr lang="en-US" sz="2800" b="1" dirty="0">
              <a:solidFill>
                <a:schemeClr val="accent5"/>
              </a:solidFill>
              <a:effectLst>
                <a:outerShdw blurRad="38100" dist="38100" dir="2700000" algn="tl">
                  <a:srgbClr val="C0C0C0"/>
                </a:outerShdw>
              </a:effectLst>
              <a:latin typeface="Albertus" pitchFamily="34" charset="0"/>
            </a:endParaRPr>
          </a:p>
          <a:p>
            <a:pPr marL="342900" indent="-342900" fontAlgn="auto">
              <a:spcBef>
                <a:spcPts val="0"/>
              </a:spcBef>
              <a:spcAft>
                <a:spcPts val="0"/>
              </a:spcAft>
              <a:defRPr/>
            </a:pPr>
            <a:r>
              <a:rPr lang="en-US" sz="2800" b="1" dirty="0" err="1">
                <a:solidFill>
                  <a:schemeClr val="accent5"/>
                </a:solidFill>
                <a:effectLst>
                  <a:outerShdw blurRad="38100" dist="38100" dir="2700000" algn="tl">
                    <a:srgbClr val="C0C0C0"/>
                  </a:outerShdw>
                </a:effectLst>
                <a:latin typeface="Albertus" pitchFamily="34" charset="0"/>
              </a:rPr>
              <a:t>Selalu</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curiga</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tanpa</a:t>
            </a:r>
            <a:r>
              <a:rPr lang="en-US" sz="2800" b="1" dirty="0">
                <a:solidFill>
                  <a:schemeClr val="accent5"/>
                </a:solidFill>
                <a:effectLst>
                  <a:outerShdw blurRad="38100" dist="38100" dir="2700000" algn="tl">
                    <a:srgbClr val="C0C0C0"/>
                  </a:outerShdw>
                </a:effectLst>
                <a:latin typeface="Albertus" pitchFamily="34" charset="0"/>
              </a:rPr>
              <a:t> </a:t>
            </a:r>
            <a:r>
              <a:rPr lang="en-US" sz="2800" b="1" dirty="0" err="1">
                <a:solidFill>
                  <a:schemeClr val="accent5"/>
                </a:solidFill>
                <a:effectLst>
                  <a:outerShdw blurRad="38100" dist="38100" dir="2700000" algn="tl">
                    <a:srgbClr val="C0C0C0"/>
                  </a:outerShdw>
                </a:effectLst>
                <a:latin typeface="Albertus" pitchFamily="34" charset="0"/>
              </a:rPr>
              <a:t>alasan</a:t>
            </a:r>
            <a:r>
              <a:rPr lang="en-US" sz="2800" b="1" dirty="0">
                <a:solidFill>
                  <a:schemeClr val="accent5"/>
                </a:solidFill>
                <a:effectLst>
                  <a:outerShdw blurRad="38100" dist="38100" dir="2700000" algn="tl">
                    <a:srgbClr val="C0C0C0"/>
                  </a:outerShdw>
                </a:effectLst>
                <a:latin typeface="Albertus" pitchFamily="34" charset="0"/>
              </a:rPr>
              <a:t> </a:t>
            </a:r>
          </a:p>
        </p:txBody>
      </p:sp>
      <p:sp>
        <p:nvSpPr>
          <p:cNvPr id="6" name="AutoShape 4"/>
          <p:cNvSpPr>
            <a:spLocks noChangeArrowheads="1"/>
          </p:cNvSpPr>
          <p:nvPr/>
        </p:nvSpPr>
        <p:spPr bwMode="auto">
          <a:xfrm>
            <a:off x="5510213" y="2000250"/>
            <a:ext cx="919162" cy="2114550"/>
          </a:xfrm>
          <a:prstGeom prst="rightArrow">
            <a:avLst>
              <a:gd name="adj1" fmla="val 50000"/>
              <a:gd name="adj2" fmla="val 25000"/>
            </a:avLst>
          </a:prstGeom>
          <a:solidFill>
            <a:schemeClr val="accent1"/>
          </a:solidFill>
          <a:ln w="9525">
            <a:solidFill>
              <a:schemeClr val="tx1"/>
            </a:solidFill>
            <a:miter lim="800000"/>
            <a:headEnd/>
            <a:tailEnd/>
          </a:ln>
          <a:effectLst/>
        </p:spPr>
        <p:txBody>
          <a:bodyPr wrap="none" anchor="ctr"/>
          <a:lstStyle/>
          <a:p>
            <a:pPr fontAlgn="auto">
              <a:spcBef>
                <a:spcPts val="0"/>
              </a:spcBef>
              <a:spcAft>
                <a:spcPts val="0"/>
              </a:spcAft>
              <a:defRPr/>
            </a:pPr>
            <a:r>
              <a:rPr lang="en-US" sz="4800" b="1">
                <a:solidFill>
                  <a:srgbClr val="FF0000"/>
                </a:solidFill>
                <a:effectLst>
                  <a:outerShdw blurRad="38100" dist="38100" dir="2700000" algn="tl">
                    <a:srgbClr val="000000"/>
                  </a:outerShdw>
                </a:effectLst>
                <a:latin typeface="+mn-lt"/>
              </a:rPr>
              <a:t>7B</a:t>
            </a:r>
          </a:p>
        </p:txBody>
      </p:sp>
      <p:sp>
        <p:nvSpPr>
          <p:cNvPr id="7" name="Text Box 5"/>
          <p:cNvSpPr txBox="1">
            <a:spLocks noChangeArrowheads="1"/>
          </p:cNvSpPr>
          <p:nvPr/>
        </p:nvSpPr>
        <p:spPr bwMode="auto">
          <a:xfrm>
            <a:off x="6429375" y="1333500"/>
            <a:ext cx="2924175" cy="3570288"/>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400" b="1" dirty="0">
                <a:solidFill>
                  <a:srgbClr val="FF0000"/>
                </a:solidFill>
                <a:effectLst>
                  <a:outerShdw blurRad="38100" dist="38100" dir="2700000" algn="tl">
                    <a:srgbClr val="000000">
                      <a:alpha val="43137"/>
                    </a:srgbClr>
                  </a:outerShdw>
                </a:effectLst>
                <a:latin typeface="Albertus" pitchFamily="34" charset="0"/>
              </a:rPr>
              <a:t>BINGUNG</a:t>
            </a:r>
          </a:p>
          <a:p>
            <a:pPr fontAlgn="auto">
              <a:spcBef>
                <a:spcPts val="0"/>
              </a:spcBef>
              <a:spcAft>
                <a:spcPts val="0"/>
              </a:spcAft>
              <a:defRPr/>
            </a:pPr>
            <a:r>
              <a:rPr lang="en-US" sz="2400" b="1" dirty="0">
                <a:solidFill>
                  <a:srgbClr val="FF0000"/>
                </a:solidFill>
                <a:effectLst>
                  <a:outerShdw blurRad="38100" dist="38100" dir="2700000" algn="tl">
                    <a:srgbClr val="000000">
                      <a:alpha val="43137"/>
                    </a:srgbClr>
                  </a:outerShdw>
                </a:effectLst>
                <a:latin typeface="Albertus" pitchFamily="34" charset="0"/>
              </a:rPr>
              <a:t>BOHONG</a:t>
            </a:r>
          </a:p>
          <a:p>
            <a:pPr fontAlgn="auto">
              <a:spcBef>
                <a:spcPts val="0"/>
              </a:spcBef>
              <a:spcAft>
                <a:spcPts val="0"/>
              </a:spcAft>
              <a:defRPr/>
            </a:pPr>
            <a:r>
              <a:rPr lang="en-US" sz="2400" b="1" dirty="0">
                <a:solidFill>
                  <a:srgbClr val="FF0000"/>
                </a:solidFill>
                <a:effectLst>
                  <a:outerShdw blurRad="38100" dist="38100" dir="2700000" algn="tl">
                    <a:srgbClr val="000000">
                      <a:alpha val="43137"/>
                    </a:srgbClr>
                  </a:outerShdw>
                </a:effectLst>
                <a:latin typeface="Albertus" pitchFamily="34" charset="0"/>
              </a:rPr>
              <a:t>BENGONG</a:t>
            </a:r>
          </a:p>
          <a:p>
            <a:pPr fontAlgn="auto">
              <a:spcBef>
                <a:spcPts val="0"/>
              </a:spcBef>
              <a:spcAft>
                <a:spcPts val="0"/>
              </a:spcAft>
              <a:defRPr/>
            </a:pPr>
            <a:r>
              <a:rPr lang="en-US" sz="2400" b="1" dirty="0">
                <a:solidFill>
                  <a:srgbClr val="FF0000"/>
                </a:solidFill>
                <a:effectLst>
                  <a:outerShdw blurRad="38100" dist="38100" dir="2700000" algn="tl">
                    <a:srgbClr val="000000">
                      <a:alpha val="43137"/>
                    </a:srgbClr>
                  </a:outerShdw>
                </a:effectLst>
                <a:latin typeface="Albertus" pitchFamily="34" charset="0"/>
              </a:rPr>
              <a:t>BOLOS</a:t>
            </a:r>
          </a:p>
          <a:p>
            <a:pPr fontAlgn="auto">
              <a:spcBef>
                <a:spcPts val="0"/>
              </a:spcBef>
              <a:spcAft>
                <a:spcPts val="0"/>
              </a:spcAft>
              <a:defRPr/>
            </a:pPr>
            <a:r>
              <a:rPr lang="en-US" sz="2400" b="1" dirty="0">
                <a:solidFill>
                  <a:srgbClr val="FF0000"/>
                </a:solidFill>
                <a:effectLst>
                  <a:outerShdw blurRad="38100" dist="38100" dir="2700000" algn="tl">
                    <a:srgbClr val="000000">
                      <a:alpha val="43137"/>
                    </a:srgbClr>
                  </a:outerShdw>
                </a:effectLst>
                <a:latin typeface="Albertus" pitchFamily="34" charset="0"/>
              </a:rPr>
              <a:t>BEGO</a:t>
            </a:r>
          </a:p>
          <a:p>
            <a:pPr fontAlgn="auto">
              <a:spcBef>
                <a:spcPts val="0"/>
              </a:spcBef>
              <a:spcAft>
                <a:spcPts val="0"/>
              </a:spcAft>
              <a:defRPr/>
            </a:pPr>
            <a:r>
              <a:rPr lang="en-US" sz="2400" b="1" dirty="0">
                <a:solidFill>
                  <a:srgbClr val="FF0000"/>
                </a:solidFill>
                <a:effectLst>
                  <a:outerShdw blurRad="38100" dist="38100" dir="2700000" algn="tl">
                    <a:srgbClr val="000000">
                      <a:alpha val="43137"/>
                    </a:srgbClr>
                  </a:outerShdw>
                </a:effectLst>
                <a:latin typeface="Albertus" pitchFamily="34" charset="0"/>
              </a:rPr>
              <a:t>BOLOT</a:t>
            </a:r>
          </a:p>
          <a:p>
            <a:pPr fontAlgn="auto">
              <a:spcBef>
                <a:spcPts val="0"/>
              </a:spcBef>
              <a:spcAft>
                <a:spcPts val="0"/>
              </a:spcAft>
              <a:defRPr/>
            </a:pPr>
            <a:r>
              <a:rPr lang="en-US" sz="2400" b="1" dirty="0">
                <a:solidFill>
                  <a:srgbClr val="FF0000"/>
                </a:solidFill>
                <a:effectLst>
                  <a:outerShdw blurRad="38100" dist="38100" dir="2700000" algn="tl">
                    <a:srgbClr val="000000">
                      <a:alpha val="43137"/>
                    </a:srgbClr>
                  </a:outerShdw>
                </a:effectLst>
                <a:latin typeface="Albertus" pitchFamily="34" charset="0"/>
              </a:rPr>
              <a:t>BARANG-2 ILANG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0-#ppt_w/2"/>
                                          </p:val>
                                        </p:tav>
                                        <p:tav tm="100000">
                                          <p:val>
                                            <p:strVal val="#ppt_x"/>
                                          </p:val>
                                        </p:tav>
                                      </p:tavLst>
                                    </p:anim>
                                    <p:anim calcmode="lin" valueType="num">
                                      <p:cBhvr additive="base">
                                        <p:cTn id="8" dur="2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000" fill="hold"/>
                                        <p:tgtEl>
                                          <p:spTgt spid="7"/>
                                        </p:tgtEl>
                                        <p:attrNameLst>
                                          <p:attrName>ppt_x</p:attrName>
                                        </p:attrNameLst>
                                      </p:cBhvr>
                                      <p:tavLst>
                                        <p:tav tm="0">
                                          <p:val>
                                            <p:strVal val="1+#ppt_w/2"/>
                                          </p:val>
                                        </p:tav>
                                        <p:tav tm="100000">
                                          <p:val>
                                            <p:strVal val="#ppt_x"/>
                                          </p:val>
                                        </p:tav>
                                      </p:tavLst>
                                    </p:anim>
                                    <p:anim calcmode="lin" valueType="num">
                                      <p:cBhvr additive="base">
                                        <p:cTn id="14" dur="2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6" name="Text Box 2"/>
          <p:cNvSpPr txBox="1">
            <a:spLocks noChangeArrowheads="1"/>
          </p:cNvSpPr>
          <p:nvPr/>
        </p:nvSpPr>
        <p:spPr bwMode="auto">
          <a:xfrm>
            <a:off x="711200" y="2530475"/>
            <a:ext cx="7473950" cy="1190625"/>
          </a:xfrm>
          <a:prstGeom prst="rect">
            <a:avLst/>
          </a:prstGeom>
          <a:noFill/>
          <a:ln w="9525">
            <a:noFill/>
            <a:miter lim="800000"/>
            <a:headEnd/>
            <a:tailEnd/>
          </a:ln>
        </p:spPr>
        <p:txBody>
          <a:bodyPr wrap="none">
            <a:spAutoFit/>
          </a:bodyPr>
          <a:lstStyle/>
          <a:p>
            <a:pPr algn="ctr"/>
            <a:r>
              <a:rPr lang="en-US" sz="3600" b="1">
                <a:latin typeface="Arial Black" pitchFamily="34" charset="0"/>
              </a:rPr>
              <a:t>AKIBAT PENYALAHGUNAAN </a:t>
            </a:r>
          </a:p>
          <a:p>
            <a:pPr algn="ctr"/>
            <a:r>
              <a:rPr lang="en-US" sz="3600" b="1">
                <a:latin typeface="Arial Black" pitchFamily="34" charset="0"/>
              </a:rPr>
              <a:t>NARKOBA</a:t>
            </a:r>
          </a:p>
        </p:txBody>
      </p:sp>
      <p:grpSp>
        <p:nvGrpSpPr>
          <p:cNvPr id="2" name="Group 3"/>
          <p:cNvGrpSpPr>
            <a:grpSpLocks/>
          </p:cNvGrpSpPr>
          <p:nvPr/>
        </p:nvGrpSpPr>
        <p:grpSpPr bwMode="auto">
          <a:xfrm>
            <a:off x="228600" y="304800"/>
            <a:ext cx="1905000" cy="1828800"/>
            <a:chOff x="1456" y="1681"/>
            <a:chExt cx="838" cy="838"/>
          </a:xfrm>
        </p:grpSpPr>
        <p:sp>
          <p:nvSpPr>
            <p:cNvPr id="57348" name="Oval 4"/>
            <p:cNvSpPr>
              <a:spLocks noChangeArrowheads="1"/>
            </p:cNvSpPr>
            <p:nvPr/>
          </p:nvSpPr>
          <p:spPr bwMode="auto">
            <a:xfrm rot="5400000">
              <a:off x="1462" y="1684"/>
              <a:ext cx="827" cy="831"/>
            </a:xfrm>
            <a:prstGeom prst="ellipse">
              <a:avLst/>
            </a:prstGeom>
            <a:solidFill>
              <a:srgbClr val="FFFFFF">
                <a:alpha val="72940"/>
              </a:srgbClr>
            </a:solidFill>
            <a:ln w="9525">
              <a:noFill/>
              <a:round/>
              <a:headEnd/>
              <a:tailEnd/>
            </a:ln>
          </p:spPr>
          <p:txBody>
            <a:bodyPr/>
            <a:lstStyle/>
            <a:p>
              <a:endParaRPr lang="id-ID">
                <a:latin typeface="Constantia" pitchFamily="18" charset="0"/>
              </a:endParaRPr>
            </a:p>
          </p:txBody>
        </p:sp>
        <p:sp>
          <p:nvSpPr>
            <p:cNvPr id="57349" name="Freeform 5"/>
            <p:cNvSpPr>
              <a:spLocks noEditPoints="1"/>
            </p:cNvSpPr>
            <p:nvPr/>
          </p:nvSpPr>
          <p:spPr bwMode="auto">
            <a:xfrm rot="5400000">
              <a:off x="1456" y="1681"/>
              <a:ext cx="838" cy="838"/>
            </a:xfrm>
            <a:custGeom>
              <a:avLst/>
              <a:gdLst>
                <a:gd name="T0" fmla="*/ 0 w 323"/>
                <a:gd name="T1" fmla="*/ 1760449976 h 323"/>
                <a:gd name="T2" fmla="*/ 33769602 w 323"/>
                <a:gd name="T3" fmla="*/ 1760449976 h 323"/>
                <a:gd name="T4" fmla="*/ 0 w 323"/>
                <a:gd name="T5" fmla="*/ 1760449976 h 323"/>
                <a:gd name="T6" fmla="*/ 547248932 w 323"/>
                <a:gd name="T7" fmla="*/ 534663516 h 323"/>
                <a:gd name="T8" fmla="*/ 0 w 323"/>
                <a:gd name="T9" fmla="*/ 1760449976 h 323"/>
                <a:gd name="T10" fmla="*/ 1760449976 w 323"/>
                <a:gd name="T11" fmla="*/ 0 h 323"/>
                <a:gd name="T12" fmla="*/ 547248932 w 323"/>
                <a:gd name="T13" fmla="*/ 534663516 h 323"/>
                <a:gd name="T14" fmla="*/ 1760449976 w 323"/>
                <a:gd name="T15" fmla="*/ 0 h 323"/>
                <a:gd name="T16" fmla="*/ 1760449976 w 323"/>
                <a:gd name="T17" fmla="*/ 33769602 h 323"/>
                <a:gd name="T18" fmla="*/ 1760449976 w 323"/>
                <a:gd name="T19" fmla="*/ 0 h 323"/>
                <a:gd name="T20" fmla="*/ 1760449976 w 323"/>
                <a:gd name="T21" fmla="*/ 0 h 323"/>
                <a:gd name="T22" fmla="*/ 1760449976 w 323"/>
                <a:gd name="T23" fmla="*/ 33769602 h 323"/>
                <a:gd name="T24" fmla="*/ 1760449976 w 323"/>
                <a:gd name="T25" fmla="*/ 0 h 323"/>
                <a:gd name="T26" fmla="*/ 2147483647 w 323"/>
                <a:gd name="T27" fmla="*/ 534663516 h 323"/>
                <a:gd name="T28" fmla="*/ 1760449976 w 323"/>
                <a:gd name="T29" fmla="*/ 0 h 323"/>
                <a:gd name="T30" fmla="*/ 2147483647 w 323"/>
                <a:gd name="T31" fmla="*/ 1760449976 h 323"/>
                <a:gd name="T32" fmla="*/ 2147483647 w 323"/>
                <a:gd name="T33" fmla="*/ 534663516 h 323"/>
                <a:gd name="T34" fmla="*/ 2147483647 w 323"/>
                <a:gd name="T35" fmla="*/ 1760449976 h 323"/>
                <a:gd name="T36" fmla="*/ 2147483647 w 323"/>
                <a:gd name="T37" fmla="*/ 1760449976 h 323"/>
                <a:gd name="T38" fmla="*/ 2147483647 w 323"/>
                <a:gd name="T39" fmla="*/ 1760449976 h 323"/>
                <a:gd name="T40" fmla="*/ 2147483647 w 323"/>
                <a:gd name="T41" fmla="*/ 1760449976 h 323"/>
                <a:gd name="T42" fmla="*/ 2147483647 w 323"/>
                <a:gd name="T43" fmla="*/ 1760449976 h 323"/>
                <a:gd name="T44" fmla="*/ 2147483647 w 323"/>
                <a:gd name="T45" fmla="*/ 1760449976 h 323"/>
                <a:gd name="T46" fmla="*/ 2147483647 w 323"/>
                <a:gd name="T47" fmla="*/ 2147483647 h 323"/>
                <a:gd name="T48" fmla="*/ 2147483647 w 323"/>
                <a:gd name="T49" fmla="*/ 1760449976 h 323"/>
                <a:gd name="T50" fmla="*/ 1760449976 w 323"/>
                <a:gd name="T51" fmla="*/ 2147483647 h 323"/>
                <a:gd name="T52" fmla="*/ 2147483647 w 323"/>
                <a:gd name="T53" fmla="*/ 2147483647 h 323"/>
                <a:gd name="T54" fmla="*/ 1760449976 w 323"/>
                <a:gd name="T55" fmla="*/ 2147483647 h 323"/>
                <a:gd name="T56" fmla="*/ 1760449976 w 323"/>
                <a:gd name="T57" fmla="*/ 2147483647 h 323"/>
                <a:gd name="T58" fmla="*/ 1760449976 w 323"/>
                <a:gd name="T59" fmla="*/ 2147483647 h 323"/>
                <a:gd name="T60" fmla="*/ 1760449976 w 323"/>
                <a:gd name="T61" fmla="*/ 2147483647 h 323"/>
                <a:gd name="T62" fmla="*/ 1760449976 w 323"/>
                <a:gd name="T63" fmla="*/ 2147483647 h 323"/>
                <a:gd name="T64" fmla="*/ 1760449976 w 323"/>
                <a:gd name="T65" fmla="*/ 2147483647 h 323"/>
                <a:gd name="T66" fmla="*/ 547248932 w 323"/>
                <a:gd name="T67" fmla="*/ 2147483647 h 323"/>
                <a:gd name="T68" fmla="*/ 1760449976 w 323"/>
                <a:gd name="T69" fmla="*/ 2147483647 h 323"/>
                <a:gd name="T70" fmla="*/ 0 w 323"/>
                <a:gd name="T71" fmla="*/ 1760449976 h 323"/>
                <a:gd name="T72" fmla="*/ 547248932 w 323"/>
                <a:gd name="T73" fmla="*/ 2147483647 h 323"/>
                <a:gd name="T74" fmla="*/ 0 w 323"/>
                <a:gd name="T75" fmla="*/ 1760449976 h 323"/>
                <a:gd name="T76" fmla="*/ 33769602 w 323"/>
                <a:gd name="T77" fmla="*/ 1760449976 h 323"/>
                <a:gd name="T78" fmla="*/ 0 w 323"/>
                <a:gd name="T79" fmla="*/ 1760449976 h 32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23"/>
                <a:gd name="T121" fmla="*/ 0 h 323"/>
                <a:gd name="T122" fmla="*/ 323 w 323"/>
                <a:gd name="T123" fmla="*/ 323 h 32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23" h="323">
                  <a:moveTo>
                    <a:pt x="0" y="161"/>
                  </a:moveTo>
                  <a:lnTo>
                    <a:pt x="0" y="161"/>
                  </a:lnTo>
                  <a:lnTo>
                    <a:pt x="3" y="161"/>
                  </a:lnTo>
                  <a:lnTo>
                    <a:pt x="0" y="161"/>
                  </a:lnTo>
                  <a:close/>
                  <a:moveTo>
                    <a:pt x="0" y="161"/>
                  </a:moveTo>
                  <a:cubicBezTo>
                    <a:pt x="0" y="117"/>
                    <a:pt x="18" y="76"/>
                    <a:pt x="47" y="47"/>
                  </a:cubicBezTo>
                  <a:lnTo>
                    <a:pt x="50" y="49"/>
                  </a:lnTo>
                  <a:cubicBezTo>
                    <a:pt x="21" y="78"/>
                    <a:pt x="3" y="118"/>
                    <a:pt x="3" y="161"/>
                  </a:cubicBezTo>
                  <a:lnTo>
                    <a:pt x="0" y="161"/>
                  </a:lnTo>
                  <a:close/>
                  <a:moveTo>
                    <a:pt x="47" y="47"/>
                  </a:moveTo>
                  <a:cubicBezTo>
                    <a:pt x="77" y="18"/>
                    <a:pt x="117" y="0"/>
                    <a:pt x="161" y="0"/>
                  </a:cubicBezTo>
                  <a:lnTo>
                    <a:pt x="161" y="3"/>
                  </a:lnTo>
                  <a:cubicBezTo>
                    <a:pt x="118" y="3"/>
                    <a:pt x="78" y="21"/>
                    <a:pt x="50" y="49"/>
                  </a:cubicBezTo>
                  <a:lnTo>
                    <a:pt x="47" y="47"/>
                  </a:lnTo>
                  <a:close/>
                  <a:moveTo>
                    <a:pt x="161" y="0"/>
                  </a:moveTo>
                  <a:lnTo>
                    <a:pt x="161" y="0"/>
                  </a:lnTo>
                  <a:lnTo>
                    <a:pt x="161" y="3"/>
                  </a:lnTo>
                  <a:lnTo>
                    <a:pt x="161" y="0"/>
                  </a:lnTo>
                  <a:close/>
                  <a:moveTo>
                    <a:pt x="161" y="0"/>
                  </a:moveTo>
                  <a:lnTo>
                    <a:pt x="161" y="0"/>
                  </a:lnTo>
                  <a:lnTo>
                    <a:pt x="161" y="3"/>
                  </a:lnTo>
                  <a:lnTo>
                    <a:pt x="161" y="0"/>
                  </a:lnTo>
                  <a:close/>
                  <a:moveTo>
                    <a:pt x="161" y="0"/>
                  </a:moveTo>
                  <a:cubicBezTo>
                    <a:pt x="206" y="0"/>
                    <a:pt x="246" y="18"/>
                    <a:pt x="275" y="47"/>
                  </a:cubicBezTo>
                  <a:lnTo>
                    <a:pt x="273" y="49"/>
                  </a:lnTo>
                  <a:cubicBezTo>
                    <a:pt x="244" y="21"/>
                    <a:pt x="205" y="3"/>
                    <a:pt x="161" y="3"/>
                  </a:cubicBezTo>
                  <a:lnTo>
                    <a:pt x="161" y="0"/>
                  </a:lnTo>
                  <a:close/>
                  <a:moveTo>
                    <a:pt x="275" y="47"/>
                  </a:moveTo>
                  <a:cubicBezTo>
                    <a:pt x="305" y="76"/>
                    <a:pt x="323" y="117"/>
                    <a:pt x="323" y="161"/>
                  </a:cubicBezTo>
                  <a:lnTo>
                    <a:pt x="319" y="161"/>
                  </a:lnTo>
                  <a:cubicBezTo>
                    <a:pt x="319" y="118"/>
                    <a:pt x="302" y="78"/>
                    <a:pt x="273" y="49"/>
                  </a:cubicBezTo>
                  <a:lnTo>
                    <a:pt x="275" y="47"/>
                  </a:lnTo>
                  <a:close/>
                  <a:moveTo>
                    <a:pt x="323" y="161"/>
                  </a:moveTo>
                  <a:lnTo>
                    <a:pt x="323" y="161"/>
                  </a:lnTo>
                  <a:lnTo>
                    <a:pt x="319" y="161"/>
                  </a:lnTo>
                  <a:lnTo>
                    <a:pt x="323" y="161"/>
                  </a:lnTo>
                  <a:close/>
                  <a:moveTo>
                    <a:pt x="323" y="161"/>
                  </a:moveTo>
                  <a:lnTo>
                    <a:pt x="323" y="161"/>
                  </a:lnTo>
                  <a:lnTo>
                    <a:pt x="319" y="161"/>
                  </a:lnTo>
                  <a:lnTo>
                    <a:pt x="323" y="161"/>
                  </a:lnTo>
                  <a:close/>
                  <a:moveTo>
                    <a:pt x="323" y="161"/>
                  </a:moveTo>
                  <a:cubicBezTo>
                    <a:pt x="323" y="206"/>
                    <a:pt x="305" y="246"/>
                    <a:pt x="275" y="275"/>
                  </a:cubicBezTo>
                  <a:lnTo>
                    <a:pt x="273" y="273"/>
                  </a:lnTo>
                  <a:cubicBezTo>
                    <a:pt x="302" y="244"/>
                    <a:pt x="319" y="205"/>
                    <a:pt x="319" y="161"/>
                  </a:cubicBezTo>
                  <a:lnTo>
                    <a:pt x="323" y="161"/>
                  </a:lnTo>
                  <a:close/>
                  <a:moveTo>
                    <a:pt x="275" y="275"/>
                  </a:moveTo>
                  <a:cubicBezTo>
                    <a:pt x="246" y="305"/>
                    <a:pt x="206" y="323"/>
                    <a:pt x="161" y="323"/>
                  </a:cubicBezTo>
                  <a:lnTo>
                    <a:pt x="161" y="319"/>
                  </a:lnTo>
                  <a:cubicBezTo>
                    <a:pt x="205" y="319"/>
                    <a:pt x="244" y="302"/>
                    <a:pt x="273" y="273"/>
                  </a:cubicBezTo>
                  <a:lnTo>
                    <a:pt x="275" y="275"/>
                  </a:lnTo>
                  <a:close/>
                  <a:moveTo>
                    <a:pt x="161" y="323"/>
                  </a:moveTo>
                  <a:lnTo>
                    <a:pt x="161" y="323"/>
                  </a:lnTo>
                  <a:lnTo>
                    <a:pt x="161" y="319"/>
                  </a:lnTo>
                  <a:lnTo>
                    <a:pt x="161" y="323"/>
                  </a:lnTo>
                  <a:close/>
                  <a:moveTo>
                    <a:pt x="161" y="323"/>
                  </a:moveTo>
                  <a:lnTo>
                    <a:pt x="161" y="323"/>
                  </a:lnTo>
                  <a:lnTo>
                    <a:pt x="161" y="319"/>
                  </a:lnTo>
                  <a:lnTo>
                    <a:pt x="161" y="323"/>
                  </a:lnTo>
                  <a:close/>
                  <a:moveTo>
                    <a:pt x="161" y="323"/>
                  </a:moveTo>
                  <a:cubicBezTo>
                    <a:pt x="117" y="323"/>
                    <a:pt x="77" y="305"/>
                    <a:pt x="47" y="275"/>
                  </a:cubicBezTo>
                  <a:lnTo>
                    <a:pt x="50" y="273"/>
                  </a:lnTo>
                  <a:cubicBezTo>
                    <a:pt x="78" y="302"/>
                    <a:pt x="118" y="319"/>
                    <a:pt x="161" y="319"/>
                  </a:cubicBezTo>
                  <a:lnTo>
                    <a:pt x="161" y="323"/>
                  </a:lnTo>
                  <a:close/>
                  <a:moveTo>
                    <a:pt x="47" y="275"/>
                  </a:moveTo>
                  <a:cubicBezTo>
                    <a:pt x="18" y="246"/>
                    <a:pt x="0" y="206"/>
                    <a:pt x="0" y="161"/>
                  </a:cubicBezTo>
                  <a:lnTo>
                    <a:pt x="3" y="161"/>
                  </a:lnTo>
                  <a:cubicBezTo>
                    <a:pt x="3" y="205"/>
                    <a:pt x="21" y="244"/>
                    <a:pt x="50" y="273"/>
                  </a:cubicBezTo>
                  <a:lnTo>
                    <a:pt x="47" y="275"/>
                  </a:lnTo>
                  <a:close/>
                  <a:moveTo>
                    <a:pt x="0" y="161"/>
                  </a:moveTo>
                  <a:lnTo>
                    <a:pt x="0" y="161"/>
                  </a:lnTo>
                  <a:lnTo>
                    <a:pt x="3" y="161"/>
                  </a:lnTo>
                  <a:lnTo>
                    <a:pt x="0" y="161"/>
                  </a:lnTo>
                  <a:close/>
                </a:path>
              </a:pathLst>
            </a:custGeom>
            <a:solidFill>
              <a:srgbClr val="340E70">
                <a:alpha val="72940"/>
              </a:srgbClr>
            </a:solidFill>
            <a:ln w="9525">
              <a:noFill/>
              <a:round/>
              <a:headEnd/>
              <a:tailEnd/>
            </a:ln>
          </p:spPr>
          <p:txBody>
            <a:bodyPr/>
            <a:lstStyle/>
            <a:p>
              <a:endParaRPr lang="id-ID"/>
            </a:p>
          </p:txBody>
        </p:sp>
        <p:sp>
          <p:nvSpPr>
            <p:cNvPr id="57350" name="Oval 6"/>
            <p:cNvSpPr>
              <a:spLocks noChangeArrowheads="1"/>
            </p:cNvSpPr>
            <p:nvPr/>
          </p:nvSpPr>
          <p:spPr bwMode="auto">
            <a:xfrm rot="5400000">
              <a:off x="1482" y="1707"/>
              <a:ext cx="786" cy="786"/>
            </a:xfrm>
            <a:prstGeom prst="ellipse">
              <a:avLst/>
            </a:prstGeom>
            <a:solidFill>
              <a:srgbClr val="340E70">
                <a:alpha val="72940"/>
              </a:srgbClr>
            </a:solidFill>
            <a:ln w="9525">
              <a:noFill/>
              <a:round/>
              <a:headEnd/>
              <a:tailEnd/>
            </a:ln>
          </p:spPr>
          <p:txBody>
            <a:bodyPr/>
            <a:lstStyle/>
            <a:p>
              <a:endParaRPr lang="id-ID">
                <a:latin typeface="Constantia" pitchFamily="18" charset="0"/>
              </a:endParaRPr>
            </a:p>
          </p:txBody>
        </p:sp>
        <p:sp>
          <p:nvSpPr>
            <p:cNvPr id="57351" name="Freeform 7"/>
            <p:cNvSpPr>
              <a:spLocks noEditPoints="1"/>
            </p:cNvSpPr>
            <p:nvPr/>
          </p:nvSpPr>
          <p:spPr bwMode="auto">
            <a:xfrm rot="5400000">
              <a:off x="1651" y="1577"/>
              <a:ext cx="454" cy="750"/>
            </a:xfrm>
            <a:custGeom>
              <a:avLst/>
              <a:gdLst>
                <a:gd name="T0" fmla="*/ 1726404641 w 175"/>
                <a:gd name="T1" fmla="*/ 2147483647 h 289"/>
                <a:gd name="T2" fmla="*/ 1835422715 w 175"/>
                <a:gd name="T3" fmla="*/ 2147483647 h 289"/>
                <a:gd name="T4" fmla="*/ 1835422715 w 175"/>
                <a:gd name="T5" fmla="*/ 2147483647 h 289"/>
                <a:gd name="T6" fmla="*/ 1835422715 w 175"/>
                <a:gd name="T7" fmla="*/ 2147483647 h 289"/>
                <a:gd name="T8" fmla="*/ 1439222542 w 175"/>
                <a:gd name="T9" fmla="*/ 2147483647 h 289"/>
                <a:gd name="T10" fmla="*/ 1594995855 w 175"/>
                <a:gd name="T11" fmla="*/ 2147483647 h 289"/>
                <a:gd name="T12" fmla="*/ 1550185209 w 175"/>
                <a:gd name="T13" fmla="*/ 2147483647 h 289"/>
                <a:gd name="T14" fmla="*/ 1364953772 w 175"/>
                <a:gd name="T15" fmla="*/ 2147483647 h 289"/>
                <a:gd name="T16" fmla="*/ 1301832872 w 175"/>
                <a:gd name="T17" fmla="*/ 2147483647 h 289"/>
                <a:gd name="T18" fmla="*/ 1048403539 w 175"/>
                <a:gd name="T19" fmla="*/ 2147483647 h 289"/>
                <a:gd name="T20" fmla="*/ 1157138027 w 175"/>
                <a:gd name="T21" fmla="*/ 2147483647 h 289"/>
                <a:gd name="T22" fmla="*/ 1090313235 w 175"/>
                <a:gd name="T23" fmla="*/ 2147483647 h 289"/>
                <a:gd name="T24" fmla="*/ 850137419 w 175"/>
                <a:gd name="T25" fmla="*/ 2147483647 h 289"/>
                <a:gd name="T26" fmla="*/ 841977169 w 175"/>
                <a:gd name="T27" fmla="*/ 2147483647 h 289"/>
                <a:gd name="T28" fmla="*/ 546591817 w 175"/>
                <a:gd name="T29" fmla="*/ 2147483647 h 289"/>
                <a:gd name="T30" fmla="*/ 665464687 w 175"/>
                <a:gd name="T31" fmla="*/ 2147483647 h 289"/>
                <a:gd name="T32" fmla="*/ 404120503 w 175"/>
                <a:gd name="T33" fmla="*/ 2147483647 h 289"/>
                <a:gd name="T34" fmla="*/ 446033519 w 175"/>
                <a:gd name="T35" fmla="*/ 2147483647 h 289"/>
                <a:gd name="T36" fmla="*/ 514348967 w 175"/>
                <a:gd name="T37" fmla="*/ 2147483647 h 289"/>
                <a:gd name="T38" fmla="*/ 425288871 w 175"/>
                <a:gd name="T39" fmla="*/ 2147483647 h 289"/>
                <a:gd name="T40" fmla="*/ 273880515 w 175"/>
                <a:gd name="T41" fmla="*/ 2147483647 h 289"/>
                <a:gd name="T42" fmla="*/ 273880515 w 175"/>
                <a:gd name="T43" fmla="*/ 2107361214 h 289"/>
                <a:gd name="T44" fmla="*/ 390823486 w 175"/>
                <a:gd name="T45" fmla="*/ 2147483647 h 289"/>
                <a:gd name="T46" fmla="*/ 240175567 w 175"/>
                <a:gd name="T47" fmla="*/ 2147483647 h 289"/>
                <a:gd name="T48" fmla="*/ 240175567 w 175"/>
                <a:gd name="T49" fmla="*/ 1833213233 h 289"/>
                <a:gd name="T50" fmla="*/ 68219459 w 175"/>
                <a:gd name="T51" fmla="*/ 2053176046 h 289"/>
                <a:gd name="T52" fmla="*/ 130224007 w 175"/>
                <a:gd name="T53" fmla="*/ 1833213233 h 289"/>
                <a:gd name="T54" fmla="*/ 130224007 w 175"/>
                <a:gd name="T55" fmla="*/ 1778052785 h 289"/>
                <a:gd name="T56" fmla="*/ 54917336 w 175"/>
                <a:gd name="T57" fmla="*/ 1451804397 h 289"/>
                <a:gd name="T58" fmla="*/ 41912446 w 175"/>
                <a:gd name="T59" fmla="*/ 1507075128 h 289"/>
                <a:gd name="T60" fmla="*/ 21168591 w 175"/>
                <a:gd name="T61" fmla="*/ 1329302137 h 289"/>
                <a:gd name="T62" fmla="*/ 198262385 w 175"/>
                <a:gd name="T63" fmla="*/ 1175973925 h 289"/>
                <a:gd name="T64" fmla="*/ 87553958 w 175"/>
                <a:gd name="T65" fmla="*/ 1066512048 h 289"/>
                <a:gd name="T66" fmla="*/ 282083768 w 175"/>
                <a:gd name="T67" fmla="*/ 1218623817 h 289"/>
                <a:gd name="T68" fmla="*/ 437856334 w 175"/>
                <a:gd name="T69" fmla="*/ 867959550 h 289"/>
                <a:gd name="T70" fmla="*/ 327696359 w 175"/>
                <a:gd name="T71" fmla="*/ 976659408 h 289"/>
                <a:gd name="T72" fmla="*/ 227139888 w 175"/>
                <a:gd name="T73" fmla="*/ 880537870 h 289"/>
                <a:gd name="T74" fmla="*/ 337838228 w 175"/>
                <a:gd name="T75" fmla="*/ 613480765 h 289"/>
                <a:gd name="T76" fmla="*/ 404120503 w 175"/>
                <a:gd name="T77" fmla="*/ 605169627 h 289"/>
                <a:gd name="T78" fmla="*/ 665464687 w 175"/>
                <a:gd name="T79" fmla="*/ 605169627 h 289"/>
                <a:gd name="T80" fmla="*/ 773729132 w 175"/>
                <a:gd name="T81" fmla="*/ 517254923 h 289"/>
                <a:gd name="T82" fmla="*/ 710523886 w 175"/>
                <a:gd name="T83" fmla="*/ 350704959 h 289"/>
                <a:gd name="T84" fmla="*/ 576048282 w 175"/>
                <a:gd name="T85" fmla="*/ 419169207 h 289"/>
                <a:gd name="T86" fmla="*/ 773729132 w 175"/>
                <a:gd name="T87" fmla="*/ 364038324 h 289"/>
                <a:gd name="T88" fmla="*/ 821237501 w 175"/>
                <a:gd name="T89" fmla="*/ 339300646 h 289"/>
                <a:gd name="T90" fmla="*/ 1090313235 w 175"/>
                <a:gd name="T91" fmla="*/ 241424535 h 289"/>
                <a:gd name="T92" fmla="*/ 1069574232 w 175"/>
                <a:gd name="T93" fmla="*/ 339300646 h 289"/>
                <a:gd name="T94" fmla="*/ 1090313235 w 175"/>
                <a:gd name="T95" fmla="*/ 130743931 h 289"/>
                <a:gd name="T96" fmla="*/ 1225341567 w 175"/>
                <a:gd name="T97" fmla="*/ 55227153 h 289"/>
                <a:gd name="T98" fmla="*/ 1507441358 w 175"/>
                <a:gd name="T99" fmla="*/ 177770748 h 289"/>
                <a:gd name="T100" fmla="*/ 1397494820 w 175"/>
                <a:gd name="T101" fmla="*/ 87914081 h 289"/>
                <a:gd name="T102" fmla="*/ 1494433572 w 175"/>
                <a:gd name="T103" fmla="*/ 13053654 h 289"/>
                <a:gd name="T104" fmla="*/ 1734580166 w 175"/>
                <a:gd name="T105" fmla="*/ 122510357 h 289"/>
                <a:gd name="T106" fmla="*/ 1789599924 w 175"/>
                <a:gd name="T107" fmla="*/ 87914081 h 289"/>
                <a:gd name="T108" fmla="*/ 1734580166 w 175"/>
                <a:gd name="T109" fmla="*/ 185971769 h 289"/>
                <a:gd name="T110" fmla="*/ 1856602041 w 175"/>
                <a:gd name="T111" fmla="*/ 33876245 h 2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75"/>
                <a:gd name="T169" fmla="*/ 0 h 289"/>
                <a:gd name="T170" fmla="*/ 175 w 175"/>
                <a:gd name="T171" fmla="*/ 289 h 2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75" h="289">
                  <a:moveTo>
                    <a:pt x="171" y="266"/>
                  </a:moveTo>
                  <a:lnTo>
                    <a:pt x="162" y="267"/>
                  </a:lnTo>
                  <a:cubicBezTo>
                    <a:pt x="158" y="268"/>
                    <a:pt x="157" y="269"/>
                    <a:pt x="156" y="270"/>
                  </a:cubicBezTo>
                  <a:cubicBezTo>
                    <a:pt x="155" y="271"/>
                    <a:pt x="154" y="273"/>
                    <a:pt x="154" y="275"/>
                  </a:cubicBezTo>
                  <a:cubicBezTo>
                    <a:pt x="155" y="277"/>
                    <a:pt x="156" y="279"/>
                    <a:pt x="158" y="279"/>
                  </a:cubicBezTo>
                  <a:cubicBezTo>
                    <a:pt x="157" y="280"/>
                    <a:pt x="156" y="281"/>
                    <a:pt x="156" y="284"/>
                  </a:cubicBezTo>
                  <a:cubicBezTo>
                    <a:pt x="157" y="286"/>
                    <a:pt x="158" y="289"/>
                    <a:pt x="163" y="288"/>
                  </a:cubicBezTo>
                  <a:lnTo>
                    <a:pt x="174" y="287"/>
                  </a:lnTo>
                  <a:lnTo>
                    <a:pt x="171" y="266"/>
                  </a:lnTo>
                  <a:close/>
                  <a:moveTo>
                    <a:pt x="168" y="276"/>
                  </a:moveTo>
                  <a:lnTo>
                    <a:pt x="162" y="277"/>
                  </a:lnTo>
                  <a:cubicBezTo>
                    <a:pt x="161" y="277"/>
                    <a:pt x="159" y="276"/>
                    <a:pt x="159" y="275"/>
                  </a:cubicBezTo>
                  <a:cubicBezTo>
                    <a:pt x="158" y="272"/>
                    <a:pt x="160" y="271"/>
                    <a:pt x="162" y="271"/>
                  </a:cubicBezTo>
                  <a:lnTo>
                    <a:pt x="167" y="270"/>
                  </a:lnTo>
                  <a:lnTo>
                    <a:pt x="168" y="276"/>
                  </a:lnTo>
                  <a:close/>
                  <a:moveTo>
                    <a:pt x="169" y="284"/>
                  </a:moveTo>
                  <a:lnTo>
                    <a:pt x="164" y="285"/>
                  </a:lnTo>
                  <a:cubicBezTo>
                    <a:pt x="162" y="285"/>
                    <a:pt x="161" y="284"/>
                    <a:pt x="160" y="283"/>
                  </a:cubicBezTo>
                  <a:cubicBezTo>
                    <a:pt x="160" y="281"/>
                    <a:pt x="161" y="280"/>
                    <a:pt x="163" y="280"/>
                  </a:cubicBezTo>
                  <a:lnTo>
                    <a:pt x="168" y="279"/>
                  </a:lnTo>
                  <a:lnTo>
                    <a:pt x="169" y="284"/>
                  </a:lnTo>
                  <a:close/>
                  <a:moveTo>
                    <a:pt x="146" y="273"/>
                  </a:moveTo>
                  <a:lnTo>
                    <a:pt x="138" y="273"/>
                  </a:lnTo>
                  <a:lnTo>
                    <a:pt x="137" y="268"/>
                  </a:lnTo>
                  <a:lnTo>
                    <a:pt x="132" y="268"/>
                  </a:lnTo>
                  <a:lnTo>
                    <a:pt x="139" y="289"/>
                  </a:lnTo>
                  <a:lnTo>
                    <a:pt x="144" y="289"/>
                  </a:lnTo>
                  <a:lnTo>
                    <a:pt x="152" y="268"/>
                  </a:lnTo>
                  <a:lnTo>
                    <a:pt x="147" y="268"/>
                  </a:lnTo>
                  <a:lnTo>
                    <a:pt x="146" y="273"/>
                  </a:lnTo>
                  <a:close/>
                  <a:moveTo>
                    <a:pt x="142" y="285"/>
                  </a:moveTo>
                  <a:lnTo>
                    <a:pt x="142" y="285"/>
                  </a:lnTo>
                  <a:lnTo>
                    <a:pt x="139" y="276"/>
                  </a:lnTo>
                  <a:lnTo>
                    <a:pt x="145" y="276"/>
                  </a:lnTo>
                  <a:lnTo>
                    <a:pt x="142" y="285"/>
                  </a:lnTo>
                  <a:close/>
                  <a:moveTo>
                    <a:pt x="128" y="267"/>
                  </a:moveTo>
                  <a:lnTo>
                    <a:pt x="119" y="266"/>
                  </a:lnTo>
                  <a:cubicBezTo>
                    <a:pt x="113" y="265"/>
                    <a:pt x="110" y="271"/>
                    <a:pt x="109" y="275"/>
                  </a:cubicBezTo>
                  <a:cubicBezTo>
                    <a:pt x="108" y="279"/>
                    <a:pt x="109" y="285"/>
                    <a:pt x="116" y="287"/>
                  </a:cubicBezTo>
                  <a:lnTo>
                    <a:pt x="125" y="288"/>
                  </a:lnTo>
                  <a:lnTo>
                    <a:pt x="128" y="267"/>
                  </a:lnTo>
                  <a:close/>
                  <a:moveTo>
                    <a:pt x="121" y="284"/>
                  </a:moveTo>
                  <a:lnTo>
                    <a:pt x="117" y="283"/>
                  </a:lnTo>
                  <a:cubicBezTo>
                    <a:pt x="115" y="283"/>
                    <a:pt x="113" y="282"/>
                    <a:pt x="114" y="276"/>
                  </a:cubicBezTo>
                  <a:cubicBezTo>
                    <a:pt x="114" y="272"/>
                    <a:pt x="116" y="269"/>
                    <a:pt x="119" y="270"/>
                  </a:cubicBezTo>
                  <a:lnTo>
                    <a:pt x="124" y="270"/>
                  </a:lnTo>
                  <a:lnTo>
                    <a:pt x="121" y="284"/>
                  </a:lnTo>
                  <a:close/>
                  <a:moveTo>
                    <a:pt x="103" y="266"/>
                  </a:moveTo>
                  <a:lnTo>
                    <a:pt x="95" y="263"/>
                  </a:lnTo>
                  <a:lnTo>
                    <a:pt x="96" y="258"/>
                  </a:lnTo>
                  <a:lnTo>
                    <a:pt x="91" y="257"/>
                  </a:lnTo>
                  <a:lnTo>
                    <a:pt x="91" y="279"/>
                  </a:lnTo>
                  <a:lnTo>
                    <a:pt x="95" y="281"/>
                  </a:lnTo>
                  <a:lnTo>
                    <a:pt x="110" y="264"/>
                  </a:lnTo>
                  <a:lnTo>
                    <a:pt x="106" y="262"/>
                  </a:lnTo>
                  <a:lnTo>
                    <a:pt x="103" y="266"/>
                  </a:lnTo>
                  <a:close/>
                  <a:moveTo>
                    <a:pt x="95" y="275"/>
                  </a:moveTo>
                  <a:lnTo>
                    <a:pt x="95" y="275"/>
                  </a:lnTo>
                  <a:lnTo>
                    <a:pt x="95" y="267"/>
                  </a:lnTo>
                  <a:lnTo>
                    <a:pt x="100" y="269"/>
                  </a:lnTo>
                  <a:lnTo>
                    <a:pt x="95" y="275"/>
                  </a:lnTo>
                  <a:close/>
                  <a:moveTo>
                    <a:pt x="74" y="254"/>
                  </a:moveTo>
                  <a:lnTo>
                    <a:pt x="74" y="254"/>
                  </a:lnTo>
                  <a:lnTo>
                    <a:pt x="74" y="271"/>
                  </a:lnTo>
                  <a:lnTo>
                    <a:pt x="78" y="273"/>
                  </a:lnTo>
                  <a:lnTo>
                    <a:pt x="89" y="255"/>
                  </a:lnTo>
                  <a:lnTo>
                    <a:pt x="85" y="253"/>
                  </a:lnTo>
                  <a:lnTo>
                    <a:pt x="78" y="266"/>
                  </a:lnTo>
                  <a:lnTo>
                    <a:pt x="77" y="249"/>
                  </a:lnTo>
                  <a:lnTo>
                    <a:pt x="74" y="247"/>
                  </a:lnTo>
                  <a:lnTo>
                    <a:pt x="63" y="265"/>
                  </a:lnTo>
                  <a:lnTo>
                    <a:pt x="67" y="267"/>
                  </a:lnTo>
                  <a:lnTo>
                    <a:pt x="74" y="254"/>
                  </a:lnTo>
                  <a:close/>
                  <a:moveTo>
                    <a:pt x="50" y="234"/>
                  </a:moveTo>
                  <a:lnTo>
                    <a:pt x="50" y="234"/>
                  </a:lnTo>
                  <a:lnTo>
                    <a:pt x="46" y="251"/>
                  </a:lnTo>
                  <a:lnTo>
                    <a:pt x="50" y="254"/>
                  </a:lnTo>
                  <a:lnTo>
                    <a:pt x="64" y="238"/>
                  </a:lnTo>
                  <a:lnTo>
                    <a:pt x="61" y="236"/>
                  </a:lnTo>
                  <a:lnTo>
                    <a:pt x="51" y="246"/>
                  </a:lnTo>
                  <a:lnTo>
                    <a:pt x="55" y="230"/>
                  </a:lnTo>
                  <a:lnTo>
                    <a:pt x="52" y="227"/>
                  </a:lnTo>
                  <a:lnTo>
                    <a:pt x="37" y="242"/>
                  </a:lnTo>
                  <a:lnTo>
                    <a:pt x="40" y="245"/>
                  </a:lnTo>
                  <a:lnTo>
                    <a:pt x="50" y="234"/>
                  </a:lnTo>
                  <a:close/>
                  <a:moveTo>
                    <a:pt x="42" y="222"/>
                  </a:moveTo>
                  <a:lnTo>
                    <a:pt x="38" y="215"/>
                  </a:lnTo>
                  <a:lnTo>
                    <a:pt x="41" y="212"/>
                  </a:lnTo>
                  <a:lnTo>
                    <a:pt x="38" y="208"/>
                  </a:lnTo>
                  <a:lnTo>
                    <a:pt x="25" y="226"/>
                  </a:lnTo>
                  <a:lnTo>
                    <a:pt x="28" y="230"/>
                  </a:lnTo>
                  <a:lnTo>
                    <a:pt x="49" y="224"/>
                  </a:lnTo>
                  <a:lnTo>
                    <a:pt x="47" y="220"/>
                  </a:lnTo>
                  <a:lnTo>
                    <a:pt x="42" y="222"/>
                  </a:lnTo>
                  <a:close/>
                  <a:moveTo>
                    <a:pt x="30" y="225"/>
                  </a:moveTo>
                  <a:lnTo>
                    <a:pt x="30" y="225"/>
                  </a:lnTo>
                  <a:lnTo>
                    <a:pt x="36" y="219"/>
                  </a:lnTo>
                  <a:lnTo>
                    <a:pt x="39" y="223"/>
                  </a:lnTo>
                  <a:lnTo>
                    <a:pt x="30" y="225"/>
                  </a:lnTo>
                  <a:close/>
                  <a:moveTo>
                    <a:pt x="36" y="205"/>
                  </a:moveTo>
                  <a:lnTo>
                    <a:pt x="34" y="201"/>
                  </a:lnTo>
                  <a:lnTo>
                    <a:pt x="27" y="204"/>
                  </a:lnTo>
                  <a:lnTo>
                    <a:pt x="25" y="200"/>
                  </a:lnTo>
                  <a:cubicBezTo>
                    <a:pt x="24" y="197"/>
                    <a:pt x="25" y="197"/>
                    <a:pt x="27" y="196"/>
                  </a:cubicBezTo>
                  <a:cubicBezTo>
                    <a:pt x="29" y="195"/>
                    <a:pt x="30" y="194"/>
                    <a:pt x="31" y="193"/>
                  </a:cubicBezTo>
                  <a:lnTo>
                    <a:pt x="29" y="189"/>
                  </a:lnTo>
                  <a:lnTo>
                    <a:pt x="28" y="189"/>
                  </a:lnTo>
                  <a:cubicBezTo>
                    <a:pt x="28" y="190"/>
                    <a:pt x="28" y="190"/>
                    <a:pt x="25" y="192"/>
                  </a:cubicBezTo>
                  <a:cubicBezTo>
                    <a:pt x="21" y="193"/>
                    <a:pt x="21" y="195"/>
                    <a:pt x="21" y="196"/>
                  </a:cubicBezTo>
                  <a:cubicBezTo>
                    <a:pt x="20" y="195"/>
                    <a:pt x="17" y="195"/>
                    <a:pt x="15" y="196"/>
                  </a:cubicBezTo>
                  <a:cubicBezTo>
                    <a:pt x="14" y="196"/>
                    <a:pt x="10" y="199"/>
                    <a:pt x="13" y="204"/>
                  </a:cubicBezTo>
                  <a:lnTo>
                    <a:pt x="17" y="214"/>
                  </a:lnTo>
                  <a:lnTo>
                    <a:pt x="36" y="205"/>
                  </a:lnTo>
                  <a:close/>
                  <a:moveTo>
                    <a:pt x="24" y="206"/>
                  </a:moveTo>
                  <a:lnTo>
                    <a:pt x="19" y="208"/>
                  </a:lnTo>
                  <a:lnTo>
                    <a:pt x="16" y="203"/>
                  </a:lnTo>
                  <a:cubicBezTo>
                    <a:pt x="15" y="201"/>
                    <a:pt x="17" y="200"/>
                    <a:pt x="18" y="199"/>
                  </a:cubicBezTo>
                  <a:cubicBezTo>
                    <a:pt x="20" y="199"/>
                    <a:pt x="21" y="199"/>
                    <a:pt x="22" y="201"/>
                  </a:cubicBezTo>
                  <a:lnTo>
                    <a:pt x="24" y="206"/>
                  </a:lnTo>
                  <a:close/>
                  <a:moveTo>
                    <a:pt x="20" y="183"/>
                  </a:moveTo>
                  <a:lnTo>
                    <a:pt x="17" y="181"/>
                  </a:lnTo>
                  <a:lnTo>
                    <a:pt x="24" y="172"/>
                  </a:lnTo>
                  <a:lnTo>
                    <a:pt x="22" y="167"/>
                  </a:lnTo>
                  <a:lnTo>
                    <a:pt x="13" y="179"/>
                  </a:lnTo>
                  <a:lnTo>
                    <a:pt x="2" y="174"/>
                  </a:lnTo>
                  <a:lnTo>
                    <a:pt x="4" y="179"/>
                  </a:lnTo>
                  <a:lnTo>
                    <a:pt x="15" y="184"/>
                  </a:lnTo>
                  <a:lnTo>
                    <a:pt x="6" y="187"/>
                  </a:lnTo>
                  <a:lnTo>
                    <a:pt x="8" y="191"/>
                  </a:lnTo>
                  <a:lnTo>
                    <a:pt x="28" y="185"/>
                  </a:lnTo>
                  <a:lnTo>
                    <a:pt x="26" y="181"/>
                  </a:lnTo>
                  <a:lnTo>
                    <a:pt x="20" y="183"/>
                  </a:lnTo>
                  <a:close/>
                  <a:moveTo>
                    <a:pt x="12" y="167"/>
                  </a:moveTo>
                  <a:cubicBezTo>
                    <a:pt x="22" y="166"/>
                    <a:pt x="22" y="158"/>
                    <a:pt x="22" y="156"/>
                  </a:cubicBezTo>
                  <a:cubicBezTo>
                    <a:pt x="22" y="153"/>
                    <a:pt x="20" y="146"/>
                    <a:pt x="10" y="147"/>
                  </a:cubicBezTo>
                  <a:cubicBezTo>
                    <a:pt x="1" y="147"/>
                    <a:pt x="0" y="155"/>
                    <a:pt x="0" y="158"/>
                  </a:cubicBezTo>
                  <a:cubicBezTo>
                    <a:pt x="0" y="160"/>
                    <a:pt x="2" y="167"/>
                    <a:pt x="12" y="167"/>
                  </a:cubicBezTo>
                  <a:close/>
                  <a:moveTo>
                    <a:pt x="12" y="162"/>
                  </a:moveTo>
                  <a:cubicBezTo>
                    <a:pt x="6" y="163"/>
                    <a:pt x="4" y="160"/>
                    <a:pt x="4" y="157"/>
                  </a:cubicBezTo>
                  <a:cubicBezTo>
                    <a:pt x="4" y="155"/>
                    <a:pt x="5" y="151"/>
                    <a:pt x="11" y="151"/>
                  </a:cubicBezTo>
                  <a:cubicBezTo>
                    <a:pt x="17" y="150"/>
                    <a:pt x="18" y="154"/>
                    <a:pt x="19" y="156"/>
                  </a:cubicBezTo>
                  <a:cubicBezTo>
                    <a:pt x="19" y="158"/>
                    <a:pt x="18" y="162"/>
                    <a:pt x="12" y="162"/>
                  </a:cubicBezTo>
                  <a:close/>
                  <a:moveTo>
                    <a:pt x="5" y="132"/>
                  </a:moveTo>
                  <a:lnTo>
                    <a:pt x="5" y="126"/>
                  </a:lnTo>
                  <a:lnTo>
                    <a:pt x="2" y="126"/>
                  </a:lnTo>
                  <a:lnTo>
                    <a:pt x="0" y="143"/>
                  </a:lnTo>
                  <a:lnTo>
                    <a:pt x="4" y="143"/>
                  </a:lnTo>
                  <a:lnTo>
                    <a:pt x="4" y="137"/>
                  </a:lnTo>
                  <a:lnTo>
                    <a:pt x="21" y="138"/>
                  </a:lnTo>
                  <a:lnTo>
                    <a:pt x="22" y="134"/>
                  </a:lnTo>
                  <a:lnTo>
                    <a:pt x="5" y="132"/>
                  </a:lnTo>
                  <a:close/>
                  <a:moveTo>
                    <a:pt x="3" y="117"/>
                  </a:moveTo>
                  <a:lnTo>
                    <a:pt x="2" y="121"/>
                  </a:lnTo>
                  <a:lnTo>
                    <a:pt x="23" y="125"/>
                  </a:lnTo>
                  <a:lnTo>
                    <a:pt x="24" y="120"/>
                  </a:lnTo>
                  <a:lnTo>
                    <a:pt x="3" y="117"/>
                  </a:lnTo>
                  <a:close/>
                  <a:moveTo>
                    <a:pt x="19" y="109"/>
                  </a:moveTo>
                  <a:lnTo>
                    <a:pt x="18" y="107"/>
                  </a:lnTo>
                  <a:lnTo>
                    <a:pt x="29" y="103"/>
                  </a:lnTo>
                  <a:lnTo>
                    <a:pt x="30" y="98"/>
                  </a:lnTo>
                  <a:lnTo>
                    <a:pt x="16" y="103"/>
                  </a:lnTo>
                  <a:lnTo>
                    <a:pt x="10" y="92"/>
                  </a:lnTo>
                  <a:lnTo>
                    <a:pt x="8" y="97"/>
                  </a:lnTo>
                  <a:lnTo>
                    <a:pt x="14" y="107"/>
                  </a:lnTo>
                  <a:lnTo>
                    <a:pt x="6" y="105"/>
                  </a:lnTo>
                  <a:lnTo>
                    <a:pt x="5" y="109"/>
                  </a:lnTo>
                  <a:lnTo>
                    <a:pt x="25" y="116"/>
                  </a:lnTo>
                  <a:lnTo>
                    <a:pt x="26" y="111"/>
                  </a:lnTo>
                  <a:lnTo>
                    <a:pt x="19" y="109"/>
                  </a:lnTo>
                  <a:close/>
                  <a:moveTo>
                    <a:pt x="30" y="89"/>
                  </a:moveTo>
                  <a:lnTo>
                    <a:pt x="33" y="82"/>
                  </a:lnTo>
                  <a:lnTo>
                    <a:pt x="38" y="83"/>
                  </a:lnTo>
                  <a:lnTo>
                    <a:pt x="40" y="79"/>
                  </a:lnTo>
                  <a:lnTo>
                    <a:pt x="18" y="76"/>
                  </a:lnTo>
                  <a:lnTo>
                    <a:pt x="16" y="80"/>
                  </a:lnTo>
                  <a:lnTo>
                    <a:pt x="31" y="97"/>
                  </a:lnTo>
                  <a:lnTo>
                    <a:pt x="33" y="93"/>
                  </a:lnTo>
                  <a:lnTo>
                    <a:pt x="30" y="89"/>
                  </a:lnTo>
                  <a:close/>
                  <a:moveTo>
                    <a:pt x="21" y="80"/>
                  </a:moveTo>
                  <a:lnTo>
                    <a:pt x="21" y="80"/>
                  </a:lnTo>
                  <a:lnTo>
                    <a:pt x="30" y="82"/>
                  </a:lnTo>
                  <a:lnTo>
                    <a:pt x="27" y="86"/>
                  </a:lnTo>
                  <a:lnTo>
                    <a:pt x="21" y="80"/>
                  </a:lnTo>
                  <a:close/>
                  <a:moveTo>
                    <a:pt x="44" y="61"/>
                  </a:moveTo>
                  <a:lnTo>
                    <a:pt x="48" y="58"/>
                  </a:lnTo>
                  <a:cubicBezTo>
                    <a:pt x="51" y="54"/>
                    <a:pt x="48" y="50"/>
                    <a:pt x="47" y="48"/>
                  </a:cubicBezTo>
                  <a:cubicBezTo>
                    <a:pt x="44" y="46"/>
                    <a:pt x="40" y="46"/>
                    <a:pt x="38" y="49"/>
                  </a:cubicBezTo>
                  <a:lnTo>
                    <a:pt x="31" y="56"/>
                  </a:lnTo>
                  <a:lnTo>
                    <a:pt x="47" y="70"/>
                  </a:lnTo>
                  <a:lnTo>
                    <a:pt x="50" y="66"/>
                  </a:lnTo>
                  <a:lnTo>
                    <a:pt x="44" y="61"/>
                  </a:lnTo>
                  <a:close/>
                  <a:moveTo>
                    <a:pt x="41" y="59"/>
                  </a:moveTo>
                  <a:lnTo>
                    <a:pt x="37" y="55"/>
                  </a:lnTo>
                  <a:lnTo>
                    <a:pt x="39" y="52"/>
                  </a:lnTo>
                  <a:cubicBezTo>
                    <a:pt x="41" y="50"/>
                    <a:pt x="42" y="50"/>
                    <a:pt x="44" y="51"/>
                  </a:cubicBezTo>
                  <a:cubicBezTo>
                    <a:pt x="45" y="52"/>
                    <a:pt x="46" y="54"/>
                    <a:pt x="44" y="56"/>
                  </a:cubicBezTo>
                  <a:lnTo>
                    <a:pt x="41" y="59"/>
                  </a:lnTo>
                  <a:close/>
                  <a:moveTo>
                    <a:pt x="61" y="55"/>
                  </a:moveTo>
                  <a:lnTo>
                    <a:pt x="64" y="52"/>
                  </a:lnTo>
                  <a:lnTo>
                    <a:pt x="59" y="46"/>
                  </a:lnTo>
                  <a:lnTo>
                    <a:pt x="62" y="43"/>
                  </a:lnTo>
                  <a:cubicBezTo>
                    <a:pt x="65" y="41"/>
                    <a:pt x="66" y="41"/>
                    <a:pt x="68" y="44"/>
                  </a:cubicBezTo>
                  <a:cubicBezTo>
                    <a:pt x="69" y="45"/>
                    <a:pt x="70" y="46"/>
                    <a:pt x="71" y="47"/>
                  </a:cubicBezTo>
                  <a:lnTo>
                    <a:pt x="74" y="44"/>
                  </a:lnTo>
                  <a:lnTo>
                    <a:pt x="74" y="43"/>
                  </a:lnTo>
                  <a:cubicBezTo>
                    <a:pt x="73" y="44"/>
                    <a:pt x="73" y="43"/>
                    <a:pt x="71" y="41"/>
                  </a:cubicBezTo>
                  <a:cubicBezTo>
                    <a:pt x="68" y="38"/>
                    <a:pt x="67" y="38"/>
                    <a:pt x="65" y="38"/>
                  </a:cubicBezTo>
                  <a:cubicBezTo>
                    <a:pt x="67" y="36"/>
                    <a:pt x="66" y="34"/>
                    <a:pt x="65" y="32"/>
                  </a:cubicBezTo>
                  <a:cubicBezTo>
                    <a:pt x="64" y="31"/>
                    <a:pt x="60" y="28"/>
                    <a:pt x="56" y="32"/>
                  </a:cubicBezTo>
                  <a:lnTo>
                    <a:pt x="48" y="38"/>
                  </a:lnTo>
                  <a:lnTo>
                    <a:pt x="61" y="55"/>
                  </a:lnTo>
                  <a:close/>
                  <a:moveTo>
                    <a:pt x="57" y="43"/>
                  </a:moveTo>
                  <a:lnTo>
                    <a:pt x="53" y="38"/>
                  </a:lnTo>
                  <a:lnTo>
                    <a:pt x="58" y="35"/>
                  </a:lnTo>
                  <a:cubicBezTo>
                    <a:pt x="60" y="33"/>
                    <a:pt x="61" y="34"/>
                    <a:pt x="62" y="35"/>
                  </a:cubicBezTo>
                  <a:cubicBezTo>
                    <a:pt x="63" y="37"/>
                    <a:pt x="63" y="38"/>
                    <a:pt x="61" y="40"/>
                  </a:cubicBezTo>
                  <a:lnTo>
                    <a:pt x="57" y="43"/>
                  </a:lnTo>
                  <a:close/>
                  <a:moveTo>
                    <a:pt x="71" y="33"/>
                  </a:moveTo>
                  <a:cubicBezTo>
                    <a:pt x="76" y="42"/>
                    <a:pt x="83" y="39"/>
                    <a:pt x="85" y="38"/>
                  </a:cubicBezTo>
                  <a:cubicBezTo>
                    <a:pt x="88" y="36"/>
                    <a:pt x="94" y="32"/>
                    <a:pt x="89" y="23"/>
                  </a:cubicBezTo>
                  <a:cubicBezTo>
                    <a:pt x="84" y="15"/>
                    <a:pt x="77" y="17"/>
                    <a:pt x="75" y="18"/>
                  </a:cubicBezTo>
                  <a:cubicBezTo>
                    <a:pt x="72" y="20"/>
                    <a:pt x="66" y="24"/>
                    <a:pt x="71" y="33"/>
                  </a:cubicBezTo>
                  <a:close/>
                  <a:moveTo>
                    <a:pt x="75" y="31"/>
                  </a:moveTo>
                  <a:cubicBezTo>
                    <a:pt x="72" y="26"/>
                    <a:pt x="74" y="23"/>
                    <a:pt x="76" y="22"/>
                  </a:cubicBezTo>
                  <a:cubicBezTo>
                    <a:pt x="78" y="21"/>
                    <a:pt x="82" y="20"/>
                    <a:pt x="85" y="25"/>
                  </a:cubicBezTo>
                  <a:cubicBezTo>
                    <a:pt x="88" y="30"/>
                    <a:pt x="86" y="33"/>
                    <a:pt x="84" y="34"/>
                  </a:cubicBezTo>
                  <a:cubicBezTo>
                    <a:pt x="81" y="36"/>
                    <a:pt x="78" y="36"/>
                    <a:pt x="75" y="31"/>
                  </a:cubicBezTo>
                  <a:close/>
                  <a:moveTo>
                    <a:pt x="100" y="22"/>
                  </a:moveTo>
                  <a:lnTo>
                    <a:pt x="104" y="21"/>
                  </a:lnTo>
                  <a:cubicBezTo>
                    <a:pt x="110" y="19"/>
                    <a:pt x="109" y="14"/>
                    <a:pt x="108" y="12"/>
                  </a:cubicBezTo>
                  <a:cubicBezTo>
                    <a:pt x="107" y="8"/>
                    <a:pt x="104" y="7"/>
                    <a:pt x="100" y="8"/>
                  </a:cubicBezTo>
                  <a:lnTo>
                    <a:pt x="91" y="11"/>
                  </a:lnTo>
                  <a:lnTo>
                    <a:pt x="98" y="31"/>
                  </a:lnTo>
                  <a:lnTo>
                    <a:pt x="102" y="30"/>
                  </a:lnTo>
                  <a:lnTo>
                    <a:pt x="100" y="22"/>
                  </a:lnTo>
                  <a:close/>
                  <a:moveTo>
                    <a:pt x="98" y="19"/>
                  </a:moveTo>
                  <a:lnTo>
                    <a:pt x="96" y="13"/>
                  </a:lnTo>
                  <a:lnTo>
                    <a:pt x="100" y="12"/>
                  </a:lnTo>
                  <a:cubicBezTo>
                    <a:pt x="102" y="11"/>
                    <a:pt x="104" y="12"/>
                    <a:pt x="104" y="13"/>
                  </a:cubicBezTo>
                  <a:cubicBezTo>
                    <a:pt x="105" y="14"/>
                    <a:pt x="105" y="17"/>
                    <a:pt x="102" y="18"/>
                  </a:cubicBezTo>
                  <a:lnTo>
                    <a:pt x="98" y="19"/>
                  </a:lnTo>
                  <a:close/>
                  <a:moveTo>
                    <a:pt x="117" y="4"/>
                  </a:moveTo>
                  <a:lnTo>
                    <a:pt x="112" y="5"/>
                  </a:lnTo>
                  <a:lnTo>
                    <a:pt x="117" y="25"/>
                  </a:lnTo>
                  <a:lnTo>
                    <a:pt x="121" y="24"/>
                  </a:lnTo>
                  <a:lnTo>
                    <a:pt x="117" y="4"/>
                  </a:lnTo>
                  <a:close/>
                  <a:moveTo>
                    <a:pt x="138" y="16"/>
                  </a:moveTo>
                  <a:lnTo>
                    <a:pt x="138" y="16"/>
                  </a:lnTo>
                  <a:lnTo>
                    <a:pt x="128" y="2"/>
                  </a:lnTo>
                  <a:lnTo>
                    <a:pt x="124" y="2"/>
                  </a:lnTo>
                  <a:lnTo>
                    <a:pt x="125" y="23"/>
                  </a:lnTo>
                  <a:lnTo>
                    <a:pt x="129" y="23"/>
                  </a:lnTo>
                  <a:lnTo>
                    <a:pt x="128" y="8"/>
                  </a:lnTo>
                  <a:lnTo>
                    <a:pt x="138" y="22"/>
                  </a:lnTo>
                  <a:lnTo>
                    <a:pt x="142" y="22"/>
                  </a:lnTo>
                  <a:lnTo>
                    <a:pt x="141" y="1"/>
                  </a:lnTo>
                  <a:lnTo>
                    <a:pt x="137" y="1"/>
                  </a:lnTo>
                  <a:lnTo>
                    <a:pt x="138" y="16"/>
                  </a:lnTo>
                  <a:close/>
                  <a:moveTo>
                    <a:pt x="146" y="15"/>
                  </a:moveTo>
                  <a:cubicBezTo>
                    <a:pt x="146" y="18"/>
                    <a:pt x="147" y="22"/>
                    <a:pt x="155" y="23"/>
                  </a:cubicBezTo>
                  <a:cubicBezTo>
                    <a:pt x="157" y="23"/>
                    <a:pt x="163" y="23"/>
                    <a:pt x="164" y="17"/>
                  </a:cubicBezTo>
                  <a:cubicBezTo>
                    <a:pt x="164" y="13"/>
                    <a:pt x="161" y="12"/>
                    <a:pt x="159" y="11"/>
                  </a:cubicBezTo>
                  <a:lnTo>
                    <a:pt x="154" y="9"/>
                  </a:lnTo>
                  <a:cubicBezTo>
                    <a:pt x="153" y="9"/>
                    <a:pt x="152" y="8"/>
                    <a:pt x="152" y="7"/>
                  </a:cubicBezTo>
                  <a:cubicBezTo>
                    <a:pt x="152" y="5"/>
                    <a:pt x="154" y="4"/>
                    <a:pt x="156" y="4"/>
                  </a:cubicBezTo>
                  <a:cubicBezTo>
                    <a:pt x="159" y="5"/>
                    <a:pt x="159" y="7"/>
                    <a:pt x="160" y="8"/>
                  </a:cubicBezTo>
                  <a:lnTo>
                    <a:pt x="164" y="8"/>
                  </a:lnTo>
                  <a:cubicBezTo>
                    <a:pt x="164" y="6"/>
                    <a:pt x="163" y="1"/>
                    <a:pt x="156" y="1"/>
                  </a:cubicBezTo>
                  <a:cubicBezTo>
                    <a:pt x="149" y="0"/>
                    <a:pt x="148" y="4"/>
                    <a:pt x="148" y="7"/>
                  </a:cubicBezTo>
                  <a:cubicBezTo>
                    <a:pt x="147" y="11"/>
                    <a:pt x="150" y="12"/>
                    <a:pt x="154" y="13"/>
                  </a:cubicBezTo>
                  <a:lnTo>
                    <a:pt x="156" y="14"/>
                  </a:lnTo>
                  <a:cubicBezTo>
                    <a:pt x="158" y="15"/>
                    <a:pt x="160" y="15"/>
                    <a:pt x="159" y="17"/>
                  </a:cubicBezTo>
                  <a:cubicBezTo>
                    <a:pt x="159" y="19"/>
                    <a:pt x="157" y="19"/>
                    <a:pt x="155" y="19"/>
                  </a:cubicBezTo>
                  <a:cubicBezTo>
                    <a:pt x="151" y="19"/>
                    <a:pt x="151" y="17"/>
                    <a:pt x="151" y="15"/>
                  </a:cubicBezTo>
                  <a:lnTo>
                    <a:pt x="146" y="15"/>
                  </a:lnTo>
                  <a:close/>
                  <a:moveTo>
                    <a:pt x="175" y="4"/>
                  </a:moveTo>
                  <a:lnTo>
                    <a:pt x="170" y="3"/>
                  </a:lnTo>
                  <a:lnTo>
                    <a:pt x="167" y="24"/>
                  </a:lnTo>
                  <a:lnTo>
                    <a:pt x="171" y="25"/>
                  </a:lnTo>
                  <a:lnTo>
                    <a:pt x="175" y="4"/>
                  </a:lnTo>
                  <a:close/>
                </a:path>
              </a:pathLst>
            </a:custGeom>
            <a:solidFill>
              <a:srgbClr val="FFFFFF">
                <a:alpha val="72940"/>
              </a:srgbClr>
            </a:solidFill>
            <a:ln w="9525">
              <a:noFill/>
              <a:round/>
              <a:headEnd/>
              <a:tailEnd/>
            </a:ln>
          </p:spPr>
          <p:txBody>
            <a:bodyPr/>
            <a:lstStyle/>
            <a:p>
              <a:endParaRPr lang="id-ID"/>
            </a:p>
          </p:txBody>
        </p:sp>
        <p:sp>
          <p:nvSpPr>
            <p:cNvPr id="57352" name="Freeform 8"/>
            <p:cNvSpPr>
              <a:spLocks noEditPoints="1"/>
            </p:cNvSpPr>
            <p:nvPr/>
          </p:nvSpPr>
          <p:spPr bwMode="auto">
            <a:xfrm rot="5400000">
              <a:off x="1762" y="2030"/>
              <a:ext cx="228" cy="659"/>
            </a:xfrm>
            <a:custGeom>
              <a:avLst/>
              <a:gdLst>
                <a:gd name="T0" fmla="*/ 95345297 w 88"/>
                <a:gd name="T1" fmla="*/ 2147483647 h 254"/>
                <a:gd name="T2" fmla="*/ 201937374 w 88"/>
                <a:gd name="T3" fmla="*/ 2147483647 h 254"/>
                <a:gd name="T4" fmla="*/ 86106471 w 88"/>
                <a:gd name="T5" fmla="*/ 2147483647 h 254"/>
                <a:gd name="T6" fmla="*/ 256011494 w 88"/>
                <a:gd name="T7" fmla="*/ 2147483647 h 254"/>
                <a:gd name="T8" fmla="*/ 428140573 w 88"/>
                <a:gd name="T9" fmla="*/ 2147483647 h 254"/>
                <a:gd name="T10" fmla="*/ 557146742 w 88"/>
                <a:gd name="T11" fmla="*/ 2147483647 h 254"/>
                <a:gd name="T12" fmla="*/ 321280161 w 88"/>
                <a:gd name="T13" fmla="*/ 2147483647 h 254"/>
                <a:gd name="T14" fmla="*/ 404261105 w 88"/>
                <a:gd name="T15" fmla="*/ 2147483647 h 254"/>
                <a:gd name="T16" fmla="*/ 428140573 w 88"/>
                <a:gd name="T17" fmla="*/ 2147483647 h 254"/>
                <a:gd name="T18" fmla="*/ 342107580 w 88"/>
                <a:gd name="T19" fmla="*/ 2147483647 h 254"/>
                <a:gd name="T20" fmla="*/ 396112471 w 88"/>
                <a:gd name="T21" fmla="*/ 2147483647 h 254"/>
                <a:gd name="T22" fmla="*/ 705011904 w 88"/>
                <a:gd name="T23" fmla="*/ 2147483647 h 254"/>
                <a:gd name="T24" fmla="*/ 557146742 w 88"/>
                <a:gd name="T25" fmla="*/ 2035933331 h 254"/>
                <a:gd name="T26" fmla="*/ 772184826 w 88"/>
                <a:gd name="T27" fmla="*/ 2112127743 h 254"/>
                <a:gd name="T28" fmla="*/ 585335492 w 88"/>
                <a:gd name="T29" fmla="*/ 1837253202 h 254"/>
                <a:gd name="T30" fmla="*/ 718085005 w 88"/>
                <a:gd name="T31" fmla="*/ 2043854447 h 254"/>
                <a:gd name="T32" fmla="*/ 511127901 w 88"/>
                <a:gd name="T33" fmla="*/ 1980609059 h 254"/>
                <a:gd name="T34" fmla="*/ 651016714 w 88"/>
                <a:gd name="T35" fmla="*/ 2147483647 h 254"/>
                <a:gd name="T36" fmla="*/ 437846903 w 88"/>
                <a:gd name="T37" fmla="*/ 2112127743 h 254"/>
                <a:gd name="T38" fmla="*/ 705011904 w 88"/>
                <a:gd name="T39" fmla="*/ 2147483647 h 254"/>
                <a:gd name="T40" fmla="*/ 853235399 w 88"/>
                <a:gd name="T41" fmla="*/ 1686449131 h 254"/>
                <a:gd name="T42" fmla="*/ 928104272 w 88"/>
                <a:gd name="T43" fmla="*/ 1618062922 h 254"/>
                <a:gd name="T44" fmla="*/ 609309476 w 88"/>
                <a:gd name="T45" fmla="*/ 1715842143 h 254"/>
                <a:gd name="T46" fmla="*/ 873363729 w 88"/>
                <a:gd name="T47" fmla="*/ 1824661510 h 254"/>
                <a:gd name="T48" fmla="*/ 684141869 w 88"/>
                <a:gd name="T49" fmla="*/ 1707632769 h 254"/>
                <a:gd name="T50" fmla="*/ 800373907 w 88"/>
                <a:gd name="T51" fmla="*/ 1694614668 h 254"/>
                <a:gd name="T52" fmla="*/ 684141869 w 88"/>
                <a:gd name="T53" fmla="*/ 1707632769 h 254"/>
                <a:gd name="T54" fmla="*/ 692201956 w 88"/>
                <a:gd name="T55" fmla="*/ 1200554164 h 254"/>
                <a:gd name="T56" fmla="*/ 651016714 w 88"/>
                <a:gd name="T57" fmla="*/ 1440930406 h 254"/>
                <a:gd name="T58" fmla="*/ 705011904 w 88"/>
                <a:gd name="T59" fmla="*/ 1356443264 h 254"/>
                <a:gd name="T60" fmla="*/ 940430528 w 88"/>
                <a:gd name="T61" fmla="*/ 1268648130 h 254"/>
                <a:gd name="T62" fmla="*/ 609309476 w 88"/>
                <a:gd name="T63" fmla="*/ 1049438588 h 254"/>
                <a:gd name="T64" fmla="*/ 907239709 w 88"/>
                <a:gd name="T65" fmla="*/ 1049438588 h 254"/>
                <a:gd name="T66" fmla="*/ 609309476 w 88"/>
                <a:gd name="T67" fmla="*/ 1049438588 h 254"/>
                <a:gd name="T68" fmla="*/ 503083732 w 88"/>
                <a:gd name="T69" fmla="*/ 787768120 h 254"/>
                <a:gd name="T70" fmla="*/ 725429421 w 88"/>
                <a:gd name="T71" fmla="*/ 732805831 h 254"/>
                <a:gd name="T72" fmla="*/ 585335492 w 88"/>
                <a:gd name="T73" fmla="*/ 961819464 h 254"/>
                <a:gd name="T74" fmla="*/ 824347892 w 88"/>
                <a:gd name="T75" fmla="*/ 775222922 h 254"/>
                <a:gd name="T76" fmla="*/ 609309476 w 88"/>
                <a:gd name="T77" fmla="*/ 898563449 h 254"/>
                <a:gd name="T78" fmla="*/ 772184826 w 88"/>
                <a:gd name="T79" fmla="*/ 678726416 h 254"/>
                <a:gd name="T80" fmla="*/ 536275878 w 88"/>
                <a:gd name="T81" fmla="*/ 742661065 h 254"/>
                <a:gd name="T82" fmla="*/ 718085005 w 88"/>
                <a:gd name="T83" fmla="*/ 568691915 h 254"/>
                <a:gd name="T84" fmla="*/ 256011494 w 88"/>
                <a:gd name="T85" fmla="*/ 446561207 h 254"/>
                <a:gd name="T86" fmla="*/ 449010110 w 88"/>
                <a:gd name="T87" fmla="*/ 370716490 h 254"/>
                <a:gd name="T88" fmla="*/ 511127901 w 88"/>
                <a:gd name="T89" fmla="*/ 459578976 h 254"/>
                <a:gd name="T90" fmla="*/ 404261105 w 88"/>
                <a:gd name="T91" fmla="*/ 631861585 h 254"/>
                <a:gd name="T92" fmla="*/ 598324025 w 88"/>
                <a:gd name="T93" fmla="*/ 438984805 h 254"/>
                <a:gd name="T94" fmla="*/ 404261105 w 88"/>
                <a:gd name="T95" fmla="*/ 328298818 h 254"/>
                <a:gd name="T96" fmla="*/ 355107638 w 88"/>
                <a:gd name="T97" fmla="*/ 150891287 h 254"/>
                <a:gd name="T98" fmla="*/ 235172135 w 88"/>
                <a:gd name="T99" fmla="*/ 206599169 h 254"/>
                <a:gd name="T100" fmla="*/ 181073972 w 88"/>
                <a:gd name="T101" fmla="*/ 97777685 h 254"/>
                <a:gd name="T102" fmla="*/ 160940709 w 88"/>
                <a:gd name="T103" fmla="*/ 0 h 254"/>
                <a:gd name="T104" fmla="*/ 127105603 w 88"/>
                <a:gd name="T105" fmla="*/ 68274272 h 254"/>
                <a:gd name="T106" fmla="*/ 41246854 w 88"/>
                <a:gd name="T107" fmla="*/ 177136750 h 254"/>
                <a:gd name="T108" fmla="*/ 181073972 w 88"/>
                <a:gd name="T109" fmla="*/ 391485342 h 254"/>
                <a:gd name="T110" fmla="*/ 215039162 w 88"/>
                <a:gd name="T111" fmla="*/ 253683016 h 254"/>
                <a:gd name="T112" fmla="*/ 106972298 w 88"/>
                <a:gd name="T113" fmla="*/ 274154810 h 254"/>
                <a:gd name="T114" fmla="*/ 147934681 w 88"/>
                <a:gd name="T115" fmla="*/ 206599169 h 2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8"/>
                <a:gd name="T175" fmla="*/ 0 h 254"/>
                <a:gd name="T176" fmla="*/ 88 w 88"/>
                <a:gd name="T177" fmla="*/ 254 h 25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8" h="254">
                  <a:moveTo>
                    <a:pt x="14" y="221"/>
                  </a:moveTo>
                  <a:lnTo>
                    <a:pt x="9" y="224"/>
                  </a:lnTo>
                  <a:lnTo>
                    <a:pt x="20" y="241"/>
                  </a:lnTo>
                  <a:cubicBezTo>
                    <a:pt x="21" y="242"/>
                    <a:pt x="22" y="244"/>
                    <a:pt x="19" y="246"/>
                  </a:cubicBezTo>
                  <a:cubicBezTo>
                    <a:pt x="16" y="247"/>
                    <a:pt x="15" y="246"/>
                    <a:pt x="13" y="242"/>
                  </a:cubicBezTo>
                  <a:lnTo>
                    <a:pt x="8" y="245"/>
                  </a:lnTo>
                  <a:cubicBezTo>
                    <a:pt x="11" y="249"/>
                    <a:pt x="14" y="254"/>
                    <a:pt x="22" y="249"/>
                  </a:cubicBezTo>
                  <a:cubicBezTo>
                    <a:pt x="26" y="246"/>
                    <a:pt x="27" y="242"/>
                    <a:pt x="24" y="238"/>
                  </a:cubicBezTo>
                  <a:lnTo>
                    <a:pt x="14" y="221"/>
                  </a:lnTo>
                  <a:close/>
                  <a:moveTo>
                    <a:pt x="40" y="227"/>
                  </a:moveTo>
                  <a:lnTo>
                    <a:pt x="46" y="220"/>
                  </a:lnTo>
                  <a:lnTo>
                    <a:pt x="52" y="223"/>
                  </a:lnTo>
                  <a:lnTo>
                    <a:pt x="56" y="218"/>
                  </a:lnTo>
                  <a:lnTo>
                    <a:pt x="30" y="207"/>
                  </a:lnTo>
                  <a:lnTo>
                    <a:pt x="25" y="211"/>
                  </a:lnTo>
                  <a:lnTo>
                    <a:pt x="38" y="237"/>
                  </a:lnTo>
                  <a:lnTo>
                    <a:pt x="42" y="233"/>
                  </a:lnTo>
                  <a:lnTo>
                    <a:pt x="40" y="227"/>
                  </a:lnTo>
                  <a:close/>
                  <a:moveTo>
                    <a:pt x="32" y="213"/>
                  </a:moveTo>
                  <a:lnTo>
                    <a:pt x="32" y="213"/>
                  </a:lnTo>
                  <a:lnTo>
                    <a:pt x="42" y="218"/>
                  </a:lnTo>
                  <a:lnTo>
                    <a:pt x="37" y="223"/>
                  </a:lnTo>
                  <a:lnTo>
                    <a:pt x="32" y="213"/>
                  </a:lnTo>
                  <a:close/>
                  <a:moveTo>
                    <a:pt x="66" y="205"/>
                  </a:moveTo>
                  <a:lnTo>
                    <a:pt x="68" y="200"/>
                  </a:lnTo>
                  <a:cubicBezTo>
                    <a:pt x="57" y="191"/>
                    <a:pt x="56" y="189"/>
                    <a:pt x="52" y="186"/>
                  </a:cubicBezTo>
                  <a:cubicBezTo>
                    <a:pt x="57" y="188"/>
                    <a:pt x="59" y="189"/>
                    <a:pt x="72" y="193"/>
                  </a:cubicBezTo>
                  <a:lnTo>
                    <a:pt x="75" y="188"/>
                  </a:lnTo>
                  <a:lnTo>
                    <a:pt x="55" y="168"/>
                  </a:lnTo>
                  <a:lnTo>
                    <a:pt x="52" y="173"/>
                  </a:lnTo>
                  <a:cubicBezTo>
                    <a:pt x="64" y="183"/>
                    <a:pt x="65" y="185"/>
                    <a:pt x="67" y="187"/>
                  </a:cubicBezTo>
                  <a:cubicBezTo>
                    <a:pt x="64" y="186"/>
                    <a:pt x="63" y="185"/>
                    <a:pt x="48" y="181"/>
                  </a:cubicBezTo>
                  <a:lnTo>
                    <a:pt x="45" y="186"/>
                  </a:lnTo>
                  <a:cubicBezTo>
                    <a:pt x="56" y="195"/>
                    <a:pt x="58" y="197"/>
                    <a:pt x="61" y="199"/>
                  </a:cubicBezTo>
                  <a:cubicBezTo>
                    <a:pt x="58" y="198"/>
                    <a:pt x="56" y="197"/>
                    <a:pt x="41" y="193"/>
                  </a:cubicBezTo>
                  <a:lnTo>
                    <a:pt x="38" y="198"/>
                  </a:lnTo>
                  <a:lnTo>
                    <a:pt x="66" y="205"/>
                  </a:lnTo>
                  <a:close/>
                  <a:moveTo>
                    <a:pt x="77" y="164"/>
                  </a:moveTo>
                  <a:lnTo>
                    <a:pt x="80" y="154"/>
                  </a:lnTo>
                  <a:lnTo>
                    <a:pt x="86" y="154"/>
                  </a:lnTo>
                  <a:lnTo>
                    <a:pt x="87" y="148"/>
                  </a:lnTo>
                  <a:lnTo>
                    <a:pt x="58" y="151"/>
                  </a:lnTo>
                  <a:lnTo>
                    <a:pt x="57" y="157"/>
                  </a:lnTo>
                  <a:lnTo>
                    <a:pt x="81" y="173"/>
                  </a:lnTo>
                  <a:lnTo>
                    <a:pt x="82" y="167"/>
                  </a:lnTo>
                  <a:lnTo>
                    <a:pt x="77" y="164"/>
                  </a:lnTo>
                  <a:close/>
                  <a:moveTo>
                    <a:pt x="64" y="156"/>
                  </a:moveTo>
                  <a:lnTo>
                    <a:pt x="64" y="155"/>
                  </a:lnTo>
                  <a:lnTo>
                    <a:pt x="75" y="155"/>
                  </a:lnTo>
                  <a:lnTo>
                    <a:pt x="73" y="161"/>
                  </a:lnTo>
                  <a:lnTo>
                    <a:pt x="64" y="156"/>
                  </a:lnTo>
                  <a:close/>
                  <a:moveTo>
                    <a:pt x="65" y="118"/>
                  </a:moveTo>
                  <a:lnTo>
                    <a:pt x="65" y="110"/>
                  </a:lnTo>
                  <a:lnTo>
                    <a:pt x="60" y="110"/>
                  </a:lnTo>
                  <a:lnTo>
                    <a:pt x="61" y="132"/>
                  </a:lnTo>
                  <a:lnTo>
                    <a:pt x="66" y="132"/>
                  </a:lnTo>
                  <a:lnTo>
                    <a:pt x="66" y="124"/>
                  </a:lnTo>
                  <a:lnTo>
                    <a:pt x="88" y="122"/>
                  </a:lnTo>
                  <a:lnTo>
                    <a:pt x="88" y="116"/>
                  </a:lnTo>
                  <a:lnTo>
                    <a:pt x="65" y="118"/>
                  </a:lnTo>
                  <a:close/>
                  <a:moveTo>
                    <a:pt x="57" y="96"/>
                  </a:moveTo>
                  <a:lnTo>
                    <a:pt x="58" y="102"/>
                  </a:lnTo>
                  <a:lnTo>
                    <a:pt x="85" y="96"/>
                  </a:lnTo>
                  <a:lnTo>
                    <a:pt x="83" y="90"/>
                  </a:lnTo>
                  <a:lnTo>
                    <a:pt x="57" y="96"/>
                  </a:lnTo>
                  <a:close/>
                  <a:moveTo>
                    <a:pt x="43" y="65"/>
                  </a:moveTo>
                  <a:lnTo>
                    <a:pt x="47" y="72"/>
                  </a:lnTo>
                  <a:lnTo>
                    <a:pt x="68" y="67"/>
                  </a:lnTo>
                  <a:lnTo>
                    <a:pt x="51" y="81"/>
                  </a:lnTo>
                  <a:lnTo>
                    <a:pt x="55" y="88"/>
                  </a:lnTo>
                  <a:lnTo>
                    <a:pt x="79" y="76"/>
                  </a:lnTo>
                  <a:lnTo>
                    <a:pt x="77" y="71"/>
                  </a:lnTo>
                  <a:lnTo>
                    <a:pt x="57" y="82"/>
                  </a:lnTo>
                  <a:lnTo>
                    <a:pt x="75" y="67"/>
                  </a:lnTo>
                  <a:lnTo>
                    <a:pt x="72" y="62"/>
                  </a:lnTo>
                  <a:lnTo>
                    <a:pt x="50" y="68"/>
                  </a:lnTo>
                  <a:lnTo>
                    <a:pt x="70" y="57"/>
                  </a:lnTo>
                  <a:lnTo>
                    <a:pt x="67" y="52"/>
                  </a:lnTo>
                  <a:lnTo>
                    <a:pt x="43" y="65"/>
                  </a:lnTo>
                  <a:close/>
                  <a:moveTo>
                    <a:pt x="24" y="41"/>
                  </a:moveTo>
                  <a:lnTo>
                    <a:pt x="28" y="46"/>
                  </a:lnTo>
                  <a:lnTo>
                    <a:pt x="42" y="34"/>
                  </a:lnTo>
                  <a:cubicBezTo>
                    <a:pt x="44" y="32"/>
                    <a:pt x="47" y="32"/>
                    <a:pt x="49" y="35"/>
                  </a:cubicBezTo>
                  <a:cubicBezTo>
                    <a:pt x="51" y="37"/>
                    <a:pt x="51" y="40"/>
                    <a:pt x="48" y="42"/>
                  </a:cubicBezTo>
                  <a:lnTo>
                    <a:pt x="35" y="53"/>
                  </a:lnTo>
                  <a:lnTo>
                    <a:pt x="38" y="58"/>
                  </a:lnTo>
                  <a:lnTo>
                    <a:pt x="52" y="46"/>
                  </a:lnTo>
                  <a:cubicBezTo>
                    <a:pt x="54" y="45"/>
                    <a:pt x="55" y="43"/>
                    <a:pt x="56" y="40"/>
                  </a:cubicBezTo>
                  <a:cubicBezTo>
                    <a:pt x="56" y="37"/>
                    <a:pt x="54" y="34"/>
                    <a:pt x="53" y="32"/>
                  </a:cubicBezTo>
                  <a:cubicBezTo>
                    <a:pt x="48" y="26"/>
                    <a:pt x="43" y="25"/>
                    <a:pt x="38" y="30"/>
                  </a:cubicBezTo>
                  <a:lnTo>
                    <a:pt x="24" y="41"/>
                  </a:lnTo>
                  <a:close/>
                  <a:moveTo>
                    <a:pt x="33" y="14"/>
                  </a:moveTo>
                  <a:lnTo>
                    <a:pt x="29" y="11"/>
                  </a:lnTo>
                  <a:lnTo>
                    <a:pt x="22" y="19"/>
                  </a:lnTo>
                  <a:lnTo>
                    <a:pt x="18" y="16"/>
                  </a:lnTo>
                  <a:cubicBezTo>
                    <a:pt x="14" y="13"/>
                    <a:pt x="15" y="12"/>
                    <a:pt x="17" y="9"/>
                  </a:cubicBezTo>
                  <a:cubicBezTo>
                    <a:pt x="19" y="7"/>
                    <a:pt x="19" y="5"/>
                    <a:pt x="20" y="4"/>
                  </a:cubicBezTo>
                  <a:lnTo>
                    <a:pt x="15" y="0"/>
                  </a:lnTo>
                  <a:lnTo>
                    <a:pt x="14" y="1"/>
                  </a:lnTo>
                  <a:cubicBezTo>
                    <a:pt x="15" y="2"/>
                    <a:pt x="15" y="3"/>
                    <a:pt x="12" y="6"/>
                  </a:cubicBezTo>
                  <a:cubicBezTo>
                    <a:pt x="9" y="10"/>
                    <a:pt x="10" y="12"/>
                    <a:pt x="11" y="14"/>
                  </a:cubicBezTo>
                  <a:cubicBezTo>
                    <a:pt x="8" y="13"/>
                    <a:pt x="5" y="14"/>
                    <a:pt x="4" y="16"/>
                  </a:cubicBezTo>
                  <a:cubicBezTo>
                    <a:pt x="2" y="18"/>
                    <a:pt x="0" y="23"/>
                    <a:pt x="6" y="28"/>
                  </a:cubicBezTo>
                  <a:lnTo>
                    <a:pt x="17" y="36"/>
                  </a:lnTo>
                  <a:lnTo>
                    <a:pt x="33" y="14"/>
                  </a:lnTo>
                  <a:close/>
                  <a:moveTo>
                    <a:pt x="20" y="23"/>
                  </a:moveTo>
                  <a:lnTo>
                    <a:pt x="16" y="29"/>
                  </a:lnTo>
                  <a:lnTo>
                    <a:pt x="10" y="25"/>
                  </a:lnTo>
                  <a:cubicBezTo>
                    <a:pt x="7" y="23"/>
                    <a:pt x="8" y="21"/>
                    <a:pt x="9" y="19"/>
                  </a:cubicBezTo>
                  <a:cubicBezTo>
                    <a:pt x="10" y="17"/>
                    <a:pt x="12" y="17"/>
                    <a:pt x="14" y="19"/>
                  </a:cubicBezTo>
                  <a:lnTo>
                    <a:pt x="20" y="23"/>
                  </a:lnTo>
                  <a:close/>
                </a:path>
              </a:pathLst>
            </a:custGeom>
            <a:solidFill>
              <a:srgbClr val="FFFFFF">
                <a:alpha val="72940"/>
              </a:srgbClr>
            </a:solidFill>
            <a:ln w="9525">
              <a:noFill/>
              <a:round/>
              <a:headEnd/>
              <a:tailEnd/>
            </a:ln>
          </p:spPr>
          <p:txBody>
            <a:bodyPr/>
            <a:lstStyle/>
            <a:p>
              <a:endParaRPr lang="id-ID"/>
            </a:p>
          </p:txBody>
        </p:sp>
        <p:sp>
          <p:nvSpPr>
            <p:cNvPr id="57353" name="Oval 9"/>
            <p:cNvSpPr>
              <a:spLocks noChangeArrowheads="1"/>
            </p:cNvSpPr>
            <p:nvPr/>
          </p:nvSpPr>
          <p:spPr bwMode="auto">
            <a:xfrm rot="5400000">
              <a:off x="1585" y="1808"/>
              <a:ext cx="581" cy="581"/>
            </a:xfrm>
            <a:prstGeom prst="ellipse">
              <a:avLst/>
            </a:prstGeom>
            <a:solidFill>
              <a:srgbClr val="0089E1">
                <a:alpha val="72940"/>
              </a:srgbClr>
            </a:solidFill>
            <a:ln w="9525">
              <a:noFill/>
              <a:round/>
              <a:headEnd/>
              <a:tailEnd/>
            </a:ln>
          </p:spPr>
          <p:txBody>
            <a:bodyPr/>
            <a:lstStyle/>
            <a:p>
              <a:endParaRPr lang="id-ID">
                <a:latin typeface="Constantia" pitchFamily="18" charset="0"/>
              </a:endParaRPr>
            </a:p>
          </p:txBody>
        </p:sp>
        <p:sp>
          <p:nvSpPr>
            <p:cNvPr id="57354" name="Freeform 10"/>
            <p:cNvSpPr>
              <a:spLocks noEditPoints="1"/>
            </p:cNvSpPr>
            <p:nvPr/>
          </p:nvSpPr>
          <p:spPr bwMode="auto">
            <a:xfrm rot="5400000">
              <a:off x="1833" y="2116"/>
              <a:ext cx="93" cy="288"/>
            </a:xfrm>
            <a:custGeom>
              <a:avLst/>
              <a:gdLst>
                <a:gd name="T0" fmla="*/ 365629056 w 36"/>
                <a:gd name="T1" fmla="*/ 1214250342 h 111"/>
                <a:gd name="T2" fmla="*/ 365629056 w 36"/>
                <a:gd name="T3" fmla="*/ 1036930566 h 111"/>
                <a:gd name="T4" fmla="*/ 345483115 w 36"/>
                <a:gd name="T5" fmla="*/ 920312164 h 111"/>
                <a:gd name="T6" fmla="*/ 255824044 w 36"/>
                <a:gd name="T7" fmla="*/ 864743186 h 111"/>
                <a:gd name="T8" fmla="*/ 173955476 w 36"/>
                <a:gd name="T9" fmla="*/ 920312164 h 111"/>
                <a:gd name="T10" fmla="*/ 102047865 w 36"/>
                <a:gd name="T11" fmla="*/ 877810308 h 111"/>
                <a:gd name="T12" fmla="*/ 12375200 w 36"/>
                <a:gd name="T13" fmla="*/ 941088177 h 111"/>
                <a:gd name="T14" fmla="*/ 0 w 36"/>
                <a:gd name="T15" fmla="*/ 1050246769 h 111"/>
                <a:gd name="T16" fmla="*/ 0 w 36"/>
                <a:gd name="T17" fmla="*/ 1214250342 h 111"/>
                <a:gd name="T18" fmla="*/ 365629056 w 36"/>
                <a:gd name="T19" fmla="*/ 1214250342 h 111"/>
                <a:gd name="T20" fmla="*/ 141508699 w 36"/>
                <a:gd name="T21" fmla="*/ 1092787149 h 111"/>
                <a:gd name="T22" fmla="*/ 82587210 w 36"/>
                <a:gd name="T23" fmla="*/ 1092787149 h 111"/>
                <a:gd name="T24" fmla="*/ 82587210 w 36"/>
                <a:gd name="T25" fmla="*/ 1063297285 h 111"/>
                <a:gd name="T26" fmla="*/ 109805053 w 36"/>
                <a:gd name="T27" fmla="*/ 994966725 h 111"/>
                <a:gd name="T28" fmla="*/ 141508699 w 36"/>
                <a:gd name="T29" fmla="*/ 1036930566 h 111"/>
                <a:gd name="T30" fmla="*/ 141508699 w 36"/>
                <a:gd name="T31" fmla="*/ 1092787149 h 111"/>
                <a:gd name="T32" fmla="*/ 283662858 w 36"/>
                <a:gd name="T33" fmla="*/ 1092787149 h 111"/>
                <a:gd name="T34" fmla="*/ 213350259 w 36"/>
                <a:gd name="T35" fmla="*/ 1092787149 h 111"/>
                <a:gd name="T36" fmla="*/ 213350259 w 36"/>
                <a:gd name="T37" fmla="*/ 1028762037 h 111"/>
                <a:gd name="T38" fmla="*/ 243474310 w 36"/>
                <a:gd name="T39" fmla="*/ 973653361 h 111"/>
                <a:gd name="T40" fmla="*/ 283662858 w 36"/>
                <a:gd name="T41" fmla="*/ 1028762037 h 111"/>
                <a:gd name="T42" fmla="*/ 283662858 w 36"/>
                <a:gd name="T43" fmla="*/ 1092787149 h 111"/>
                <a:gd name="T44" fmla="*/ 365629056 w 36"/>
                <a:gd name="T45" fmla="*/ 796444508 h 111"/>
                <a:gd name="T46" fmla="*/ 365629056 w 36"/>
                <a:gd name="T47" fmla="*/ 679819963 h 111"/>
                <a:gd name="T48" fmla="*/ 193279131 w 36"/>
                <a:gd name="T49" fmla="*/ 679819963 h 111"/>
                <a:gd name="T50" fmla="*/ 141508699 w 36"/>
                <a:gd name="T51" fmla="*/ 679819963 h 111"/>
                <a:gd name="T52" fmla="*/ 193279131 w 36"/>
                <a:gd name="T53" fmla="*/ 658516562 h 111"/>
                <a:gd name="T54" fmla="*/ 365629056 w 36"/>
                <a:gd name="T55" fmla="*/ 547740937 h 111"/>
                <a:gd name="T56" fmla="*/ 365629056 w 36"/>
                <a:gd name="T57" fmla="*/ 425990138 h 111"/>
                <a:gd name="T58" fmla="*/ 0 w 36"/>
                <a:gd name="T59" fmla="*/ 425990138 h 111"/>
                <a:gd name="T60" fmla="*/ 0 w 36"/>
                <a:gd name="T61" fmla="*/ 547740937 h 111"/>
                <a:gd name="T62" fmla="*/ 173955476 w 36"/>
                <a:gd name="T63" fmla="*/ 547740937 h 111"/>
                <a:gd name="T64" fmla="*/ 224121390 w 36"/>
                <a:gd name="T65" fmla="*/ 547740937 h 111"/>
                <a:gd name="T66" fmla="*/ 173955476 w 36"/>
                <a:gd name="T67" fmla="*/ 568976587 h 111"/>
                <a:gd name="T68" fmla="*/ 0 w 36"/>
                <a:gd name="T69" fmla="*/ 679819963 h 111"/>
                <a:gd name="T70" fmla="*/ 0 w 36"/>
                <a:gd name="T71" fmla="*/ 796444508 h 111"/>
                <a:gd name="T72" fmla="*/ 365629056 w 36"/>
                <a:gd name="T73" fmla="*/ 796444508 h 111"/>
                <a:gd name="T74" fmla="*/ 365629056 w 36"/>
                <a:gd name="T75" fmla="*/ 349682343 h 111"/>
                <a:gd name="T76" fmla="*/ 365629056 w 36"/>
                <a:gd name="T77" fmla="*/ 227463022 h 111"/>
                <a:gd name="T78" fmla="*/ 255824044 w 36"/>
                <a:gd name="T79" fmla="*/ 227463022 h 111"/>
                <a:gd name="T80" fmla="*/ 255824044 w 36"/>
                <a:gd name="T81" fmla="*/ 150953763 h 111"/>
                <a:gd name="T82" fmla="*/ 133735473 w 36"/>
                <a:gd name="T83" fmla="*/ 0 h 111"/>
                <a:gd name="T84" fmla="*/ 20039399 w 36"/>
                <a:gd name="T85" fmla="*/ 55095412 h 111"/>
                <a:gd name="T86" fmla="*/ 0 w 36"/>
                <a:gd name="T87" fmla="*/ 198510676 h 111"/>
                <a:gd name="T88" fmla="*/ 0 w 36"/>
                <a:gd name="T89" fmla="*/ 349682343 h 111"/>
                <a:gd name="T90" fmla="*/ 365629056 w 36"/>
                <a:gd name="T91" fmla="*/ 349682343 h 111"/>
                <a:gd name="T92" fmla="*/ 161575941 w 36"/>
                <a:gd name="T93" fmla="*/ 227463022 h 111"/>
                <a:gd name="T94" fmla="*/ 89668206 w 36"/>
                <a:gd name="T95" fmla="*/ 227463022 h 111"/>
                <a:gd name="T96" fmla="*/ 89668206 w 36"/>
                <a:gd name="T97" fmla="*/ 185504496 h 111"/>
                <a:gd name="T98" fmla="*/ 133735473 w 36"/>
                <a:gd name="T99" fmla="*/ 122220690 h 111"/>
                <a:gd name="T100" fmla="*/ 161575941 w 36"/>
                <a:gd name="T101" fmla="*/ 185504496 h 111"/>
                <a:gd name="T102" fmla="*/ 161575941 w 36"/>
                <a:gd name="T103" fmla="*/ 227463022 h 11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
                <a:gd name="T157" fmla="*/ 0 h 111"/>
                <a:gd name="T158" fmla="*/ 36 w 36"/>
                <a:gd name="T159" fmla="*/ 111 h 11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 h="111">
                  <a:moveTo>
                    <a:pt x="36" y="111"/>
                  </a:moveTo>
                  <a:lnTo>
                    <a:pt x="36" y="95"/>
                  </a:lnTo>
                  <a:cubicBezTo>
                    <a:pt x="36" y="91"/>
                    <a:pt x="36" y="87"/>
                    <a:pt x="34" y="84"/>
                  </a:cubicBezTo>
                  <a:cubicBezTo>
                    <a:pt x="33" y="80"/>
                    <a:pt x="29" y="79"/>
                    <a:pt x="25" y="79"/>
                  </a:cubicBezTo>
                  <a:cubicBezTo>
                    <a:pt x="21" y="79"/>
                    <a:pt x="18" y="80"/>
                    <a:pt x="17" y="84"/>
                  </a:cubicBezTo>
                  <a:cubicBezTo>
                    <a:pt x="15" y="81"/>
                    <a:pt x="13" y="80"/>
                    <a:pt x="10" y="80"/>
                  </a:cubicBezTo>
                  <a:cubicBezTo>
                    <a:pt x="5" y="80"/>
                    <a:pt x="2" y="82"/>
                    <a:pt x="1" y="86"/>
                  </a:cubicBezTo>
                  <a:cubicBezTo>
                    <a:pt x="0" y="88"/>
                    <a:pt x="0" y="92"/>
                    <a:pt x="0" y="96"/>
                  </a:cubicBezTo>
                  <a:lnTo>
                    <a:pt x="0" y="111"/>
                  </a:lnTo>
                  <a:lnTo>
                    <a:pt x="36" y="111"/>
                  </a:lnTo>
                  <a:close/>
                  <a:moveTo>
                    <a:pt x="14" y="100"/>
                  </a:moveTo>
                  <a:lnTo>
                    <a:pt x="8" y="100"/>
                  </a:lnTo>
                  <a:lnTo>
                    <a:pt x="8" y="97"/>
                  </a:lnTo>
                  <a:cubicBezTo>
                    <a:pt x="8" y="92"/>
                    <a:pt x="8" y="91"/>
                    <a:pt x="11" y="91"/>
                  </a:cubicBezTo>
                  <a:cubicBezTo>
                    <a:pt x="14" y="91"/>
                    <a:pt x="14" y="92"/>
                    <a:pt x="14" y="95"/>
                  </a:cubicBezTo>
                  <a:lnTo>
                    <a:pt x="14" y="100"/>
                  </a:lnTo>
                  <a:close/>
                  <a:moveTo>
                    <a:pt x="28" y="100"/>
                  </a:moveTo>
                  <a:lnTo>
                    <a:pt x="21" y="100"/>
                  </a:lnTo>
                  <a:lnTo>
                    <a:pt x="21" y="94"/>
                  </a:lnTo>
                  <a:cubicBezTo>
                    <a:pt x="21" y="91"/>
                    <a:pt x="22" y="89"/>
                    <a:pt x="24" y="89"/>
                  </a:cubicBezTo>
                  <a:cubicBezTo>
                    <a:pt x="27" y="89"/>
                    <a:pt x="28" y="91"/>
                    <a:pt x="28" y="94"/>
                  </a:cubicBezTo>
                  <a:lnTo>
                    <a:pt x="28" y="100"/>
                  </a:lnTo>
                  <a:close/>
                  <a:moveTo>
                    <a:pt x="36" y="73"/>
                  </a:moveTo>
                  <a:lnTo>
                    <a:pt x="36" y="62"/>
                  </a:lnTo>
                  <a:lnTo>
                    <a:pt x="19" y="62"/>
                  </a:lnTo>
                  <a:cubicBezTo>
                    <a:pt x="18" y="62"/>
                    <a:pt x="16" y="62"/>
                    <a:pt x="14" y="62"/>
                  </a:cubicBezTo>
                  <a:cubicBezTo>
                    <a:pt x="17" y="62"/>
                    <a:pt x="18" y="61"/>
                    <a:pt x="19" y="60"/>
                  </a:cubicBezTo>
                  <a:lnTo>
                    <a:pt x="36" y="50"/>
                  </a:lnTo>
                  <a:lnTo>
                    <a:pt x="36" y="39"/>
                  </a:lnTo>
                  <a:lnTo>
                    <a:pt x="0" y="39"/>
                  </a:lnTo>
                  <a:lnTo>
                    <a:pt x="0" y="50"/>
                  </a:lnTo>
                  <a:lnTo>
                    <a:pt x="17" y="50"/>
                  </a:lnTo>
                  <a:cubicBezTo>
                    <a:pt x="19" y="50"/>
                    <a:pt x="20" y="50"/>
                    <a:pt x="22" y="50"/>
                  </a:cubicBezTo>
                  <a:cubicBezTo>
                    <a:pt x="19" y="51"/>
                    <a:pt x="18" y="51"/>
                    <a:pt x="17" y="52"/>
                  </a:cubicBezTo>
                  <a:lnTo>
                    <a:pt x="0" y="62"/>
                  </a:lnTo>
                  <a:lnTo>
                    <a:pt x="0" y="73"/>
                  </a:lnTo>
                  <a:lnTo>
                    <a:pt x="36" y="73"/>
                  </a:lnTo>
                  <a:close/>
                  <a:moveTo>
                    <a:pt x="36" y="32"/>
                  </a:moveTo>
                  <a:lnTo>
                    <a:pt x="36" y="21"/>
                  </a:lnTo>
                  <a:lnTo>
                    <a:pt x="25" y="21"/>
                  </a:lnTo>
                  <a:lnTo>
                    <a:pt x="25" y="14"/>
                  </a:lnTo>
                  <a:cubicBezTo>
                    <a:pt x="25" y="5"/>
                    <a:pt x="21" y="0"/>
                    <a:pt x="13" y="0"/>
                  </a:cubicBezTo>
                  <a:cubicBezTo>
                    <a:pt x="8" y="0"/>
                    <a:pt x="5" y="2"/>
                    <a:pt x="2" y="5"/>
                  </a:cubicBezTo>
                  <a:cubicBezTo>
                    <a:pt x="0" y="8"/>
                    <a:pt x="0" y="12"/>
                    <a:pt x="0" y="18"/>
                  </a:cubicBezTo>
                  <a:lnTo>
                    <a:pt x="0" y="32"/>
                  </a:lnTo>
                  <a:lnTo>
                    <a:pt x="36" y="32"/>
                  </a:lnTo>
                  <a:close/>
                  <a:moveTo>
                    <a:pt x="16" y="21"/>
                  </a:moveTo>
                  <a:lnTo>
                    <a:pt x="9" y="21"/>
                  </a:lnTo>
                  <a:lnTo>
                    <a:pt x="9" y="17"/>
                  </a:lnTo>
                  <a:cubicBezTo>
                    <a:pt x="9" y="13"/>
                    <a:pt x="9" y="11"/>
                    <a:pt x="13" y="11"/>
                  </a:cubicBezTo>
                  <a:cubicBezTo>
                    <a:pt x="16" y="11"/>
                    <a:pt x="16" y="13"/>
                    <a:pt x="16" y="17"/>
                  </a:cubicBezTo>
                  <a:lnTo>
                    <a:pt x="16" y="21"/>
                  </a:lnTo>
                  <a:close/>
                </a:path>
              </a:pathLst>
            </a:custGeom>
            <a:solidFill>
              <a:srgbClr val="340E70">
                <a:alpha val="72940"/>
              </a:srgbClr>
            </a:solidFill>
            <a:ln w="9525">
              <a:noFill/>
              <a:round/>
              <a:headEnd/>
              <a:tailEnd/>
            </a:ln>
          </p:spPr>
          <p:txBody>
            <a:bodyPr/>
            <a:lstStyle/>
            <a:p>
              <a:endParaRPr lang="id-ID"/>
            </a:p>
          </p:txBody>
        </p:sp>
        <p:sp>
          <p:nvSpPr>
            <p:cNvPr id="57355" name="Freeform 11"/>
            <p:cNvSpPr>
              <a:spLocks/>
            </p:cNvSpPr>
            <p:nvPr/>
          </p:nvSpPr>
          <p:spPr bwMode="auto">
            <a:xfrm rot="5400000">
              <a:off x="1719" y="1881"/>
              <a:ext cx="314" cy="239"/>
            </a:xfrm>
            <a:custGeom>
              <a:avLst/>
              <a:gdLst>
                <a:gd name="T0" fmla="*/ 1328509687 w 121"/>
                <a:gd name="T1" fmla="*/ 517182694 h 92"/>
                <a:gd name="T2" fmla="*/ 1293899401 w 121"/>
                <a:gd name="T3" fmla="*/ 434221873 h 92"/>
                <a:gd name="T4" fmla="*/ 1142450669 w 121"/>
                <a:gd name="T5" fmla="*/ 146051854 h 92"/>
                <a:gd name="T6" fmla="*/ 777650896 w 121"/>
                <a:gd name="T7" fmla="*/ 0 h 92"/>
                <a:gd name="T8" fmla="*/ 207167536 w 121"/>
                <a:gd name="T9" fmla="*/ 0 h 92"/>
                <a:gd name="T10" fmla="*/ 68472930 w 121"/>
                <a:gd name="T11" fmla="*/ 167148273 h 92"/>
                <a:gd name="T12" fmla="*/ 68472930 w 121"/>
                <a:gd name="T13" fmla="*/ 861434189 h 92"/>
                <a:gd name="T14" fmla="*/ 207167536 w 121"/>
                <a:gd name="T15" fmla="*/ 1028362707 h 92"/>
                <a:gd name="T16" fmla="*/ 777650896 w 121"/>
                <a:gd name="T17" fmla="*/ 1028362707 h 92"/>
                <a:gd name="T18" fmla="*/ 1142450669 w 121"/>
                <a:gd name="T19" fmla="*/ 883062726 h 92"/>
                <a:gd name="T20" fmla="*/ 1293899401 w 121"/>
                <a:gd name="T21" fmla="*/ 594931571 h 92"/>
                <a:gd name="T22" fmla="*/ 1328509687 w 121"/>
                <a:gd name="T23" fmla="*/ 517182694 h 9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1"/>
                <a:gd name="T37" fmla="*/ 0 h 92"/>
                <a:gd name="T38" fmla="*/ 121 w 121"/>
                <a:gd name="T39" fmla="*/ 92 h 9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1" h="92">
                  <a:moveTo>
                    <a:pt x="121" y="46"/>
                  </a:moveTo>
                  <a:cubicBezTo>
                    <a:pt x="118" y="45"/>
                    <a:pt x="118" y="42"/>
                    <a:pt x="118" y="39"/>
                  </a:cubicBezTo>
                  <a:cubicBezTo>
                    <a:pt x="116" y="29"/>
                    <a:pt x="111" y="21"/>
                    <a:pt x="104" y="13"/>
                  </a:cubicBezTo>
                  <a:cubicBezTo>
                    <a:pt x="97" y="5"/>
                    <a:pt x="85" y="0"/>
                    <a:pt x="71" y="0"/>
                  </a:cubicBezTo>
                  <a:lnTo>
                    <a:pt x="19" y="0"/>
                  </a:lnTo>
                  <a:cubicBezTo>
                    <a:pt x="17" y="8"/>
                    <a:pt x="12" y="13"/>
                    <a:pt x="6" y="15"/>
                  </a:cubicBezTo>
                  <a:cubicBezTo>
                    <a:pt x="0" y="36"/>
                    <a:pt x="0" y="56"/>
                    <a:pt x="6" y="77"/>
                  </a:cubicBezTo>
                  <a:cubicBezTo>
                    <a:pt x="12" y="79"/>
                    <a:pt x="17" y="84"/>
                    <a:pt x="19" y="92"/>
                  </a:cubicBezTo>
                  <a:lnTo>
                    <a:pt x="71" y="92"/>
                  </a:lnTo>
                  <a:cubicBezTo>
                    <a:pt x="85" y="92"/>
                    <a:pt x="97" y="88"/>
                    <a:pt x="104" y="79"/>
                  </a:cubicBezTo>
                  <a:cubicBezTo>
                    <a:pt x="111" y="71"/>
                    <a:pt x="116" y="64"/>
                    <a:pt x="118" y="53"/>
                  </a:cubicBezTo>
                  <a:cubicBezTo>
                    <a:pt x="118" y="50"/>
                    <a:pt x="118" y="47"/>
                    <a:pt x="121" y="46"/>
                  </a:cubicBezTo>
                  <a:close/>
                </a:path>
              </a:pathLst>
            </a:custGeom>
            <a:solidFill>
              <a:srgbClr val="24211D">
                <a:alpha val="72940"/>
              </a:srgbClr>
            </a:solidFill>
            <a:ln w="0">
              <a:solidFill>
                <a:srgbClr val="24211D"/>
              </a:solidFill>
              <a:round/>
              <a:headEnd/>
              <a:tailEnd/>
            </a:ln>
          </p:spPr>
          <p:txBody>
            <a:bodyPr/>
            <a:lstStyle/>
            <a:p>
              <a:endParaRPr lang="id-ID"/>
            </a:p>
          </p:txBody>
        </p:sp>
        <p:sp>
          <p:nvSpPr>
            <p:cNvPr id="57356" name="Freeform 12"/>
            <p:cNvSpPr>
              <a:spLocks/>
            </p:cNvSpPr>
            <p:nvPr/>
          </p:nvSpPr>
          <p:spPr bwMode="auto">
            <a:xfrm rot="5400000">
              <a:off x="1734" y="1892"/>
              <a:ext cx="283" cy="223"/>
            </a:xfrm>
            <a:custGeom>
              <a:avLst/>
              <a:gdLst>
                <a:gd name="T0" fmla="*/ 985361981 w 109"/>
                <a:gd name="T1" fmla="*/ 97033924 h 86"/>
                <a:gd name="T2" fmla="*/ 963969223 w 109"/>
                <a:gd name="T3" fmla="*/ 75692293 h 86"/>
                <a:gd name="T4" fmla="*/ 929824955 w 109"/>
                <a:gd name="T5" fmla="*/ 33531461 h 86"/>
                <a:gd name="T6" fmla="*/ 894989441 w 109"/>
                <a:gd name="T7" fmla="*/ 41651604 h 86"/>
                <a:gd name="T8" fmla="*/ 873506288 w 109"/>
                <a:gd name="T9" fmla="*/ 41651604 h 86"/>
                <a:gd name="T10" fmla="*/ 873506288 w 109"/>
                <a:gd name="T11" fmla="*/ 41651604 h 86"/>
                <a:gd name="T12" fmla="*/ 865241901 w 109"/>
                <a:gd name="T13" fmla="*/ 41651604 h 86"/>
                <a:gd name="T14" fmla="*/ 865241901 w 109"/>
                <a:gd name="T15" fmla="*/ 12931418 h 86"/>
                <a:gd name="T16" fmla="*/ 784831955 w 109"/>
                <a:gd name="T17" fmla="*/ 0 h 86"/>
                <a:gd name="T18" fmla="*/ 729298917 w 109"/>
                <a:gd name="T19" fmla="*/ 21055450 h 86"/>
                <a:gd name="T20" fmla="*/ 152465070 w 109"/>
                <a:gd name="T21" fmla="*/ 54597330 h 86"/>
                <a:gd name="T22" fmla="*/ 98699696 w 109"/>
                <a:gd name="T23" fmla="*/ 120479244 h 86"/>
                <a:gd name="T24" fmla="*/ 21395350 w 109"/>
                <a:gd name="T25" fmla="*/ 162707339 h 86"/>
                <a:gd name="T26" fmla="*/ 0 w 109"/>
                <a:gd name="T27" fmla="*/ 312405423 h 86"/>
                <a:gd name="T28" fmla="*/ 242924141 w 109"/>
                <a:gd name="T29" fmla="*/ 346695218 h 86"/>
                <a:gd name="T30" fmla="*/ 486486688 w 109"/>
                <a:gd name="T31" fmla="*/ 467174670 h 86"/>
                <a:gd name="T32" fmla="*/ 242924141 w 109"/>
                <a:gd name="T33" fmla="*/ 597548348 h 86"/>
                <a:gd name="T34" fmla="*/ 0 w 109"/>
                <a:gd name="T35" fmla="*/ 626733913 h 86"/>
                <a:gd name="T36" fmla="*/ 21395350 w 109"/>
                <a:gd name="T37" fmla="*/ 768598373 h 86"/>
                <a:gd name="T38" fmla="*/ 98699696 w 109"/>
                <a:gd name="T39" fmla="*/ 810074118 h 86"/>
                <a:gd name="T40" fmla="*/ 152465070 w 109"/>
                <a:gd name="T41" fmla="*/ 877891982 h 86"/>
                <a:gd name="T42" fmla="*/ 729298917 w 109"/>
                <a:gd name="T43" fmla="*/ 918089886 h 86"/>
                <a:gd name="T44" fmla="*/ 784831955 w 109"/>
                <a:gd name="T45" fmla="*/ 910245599 h 86"/>
                <a:gd name="T46" fmla="*/ 839185886 w 109"/>
                <a:gd name="T47" fmla="*/ 931312391 h 86"/>
                <a:gd name="T48" fmla="*/ 865241901 w 109"/>
                <a:gd name="T49" fmla="*/ 898988646 h 86"/>
                <a:gd name="T50" fmla="*/ 894989441 w 109"/>
                <a:gd name="T51" fmla="*/ 889190756 h 86"/>
                <a:gd name="T52" fmla="*/ 908139081 w 109"/>
                <a:gd name="T53" fmla="*/ 910245599 h 86"/>
                <a:gd name="T54" fmla="*/ 972207688 w 109"/>
                <a:gd name="T55" fmla="*/ 877891982 h 86"/>
                <a:gd name="T56" fmla="*/ 963969223 w 109"/>
                <a:gd name="T57" fmla="*/ 856824526 h 86"/>
                <a:gd name="T58" fmla="*/ 985361981 w 109"/>
                <a:gd name="T59" fmla="*/ 844365407 h 86"/>
                <a:gd name="T60" fmla="*/ 985361981 w 109"/>
                <a:gd name="T61" fmla="*/ 844365407 h 86"/>
                <a:gd name="T62" fmla="*/ 1041159554 w 109"/>
                <a:gd name="T63" fmla="*/ 823291313 h 86"/>
                <a:gd name="T64" fmla="*/ 1041159554 w 109"/>
                <a:gd name="T65" fmla="*/ 789760754 h 86"/>
                <a:gd name="T66" fmla="*/ 1082069400 w 109"/>
                <a:gd name="T67" fmla="*/ 781529464 h 86"/>
                <a:gd name="T68" fmla="*/ 1129545425 w 109"/>
                <a:gd name="T69" fmla="*/ 713794576 h 86"/>
                <a:gd name="T70" fmla="*/ 1116908902 w 109"/>
                <a:gd name="T71" fmla="*/ 681650227 h 86"/>
                <a:gd name="T72" fmla="*/ 1151047852 w 109"/>
                <a:gd name="T73" fmla="*/ 626733913 h 86"/>
                <a:gd name="T74" fmla="*/ 1164353688 w 109"/>
                <a:gd name="T75" fmla="*/ 584616593 h 86"/>
                <a:gd name="T76" fmla="*/ 1172733726 w 109"/>
                <a:gd name="T77" fmla="*/ 572153822 h 86"/>
                <a:gd name="T78" fmla="*/ 1194101892 w 109"/>
                <a:gd name="T79" fmla="*/ 572153822 h 86"/>
                <a:gd name="T80" fmla="*/ 1206778959 w 109"/>
                <a:gd name="T81" fmla="*/ 497669276 h 86"/>
                <a:gd name="T82" fmla="*/ 1194101892 w 109"/>
                <a:gd name="T83" fmla="*/ 467174670 h 86"/>
                <a:gd name="T84" fmla="*/ 1206778959 w 109"/>
                <a:gd name="T85" fmla="*/ 434851256 h 86"/>
                <a:gd name="T86" fmla="*/ 1194101892 w 109"/>
                <a:gd name="T87" fmla="*/ 359160229 h 86"/>
                <a:gd name="T88" fmla="*/ 1172733726 w 109"/>
                <a:gd name="T89" fmla="*/ 359160229 h 86"/>
                <a:gd name="T90" fmla="*/ 1129545425 w 109"/>
                <a:gd name="T91" fmla="*/ 272211668 h 86"/>
                <a:gd name="T92" fmla="*/ 1108625904 w 109"/>
                <a:gd name="T93" fmla="*/ 225457608 h 86"/>
                <a:gd name="T94" fmla="*/ 1108625904 w 109"/>
                <a:gd name="T95" fmla="*/ 183981697 h 86"/>
                <a:gd name="T96" fmla="*/ 1060603528 w 109"/>
                <a:gd name="T97" fmla="*/ 162707339 h 86"/>
                <a:gd name="T98" fmla="*/ 1060603528 w 109"/>
                <a:gd name="T99" fmla="*/ 128603411 h 86"/>
                <a:gd name="T100" fmla="*/ 1006822535 w 109"/>
                <a:gd name="T101" fmla="*/ 75692293 h 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9"/>
                <a:gd name="T154" fmla="*/ 0 h 86"/>
                <a:gd name="T155" fmla="*/ 109 w 109"/>
                <a:gd name="T156" fmla="*/ 86 h 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9" h="86">
                  <a:moveTo>
                    <a:pt x="89" y="9"/>
                  </a:moveTo>
                  <a:cubicBezTo>
                    <a:pt x="89" y="9"/>
                    <a:pt x="89" y="9"/>
                    <a:pt x="89" y="9"/>
                  </a:cubicBezTo>
                  <a:cubicBezTo>
                    <a:pt x="88" y="8"/>
                    <a:pt x="88" y="8"/>
                    <a:pt x="87" y="7"/>
                  </a:cubicBezTo>
                  <a:cubicBezTo>
                    <a:pt x="87" y="7"/>
                    <a:pt x="87" y="7"/>
                    <a:pt x="87" y="7"/>
                  </a:cubicBezTo>
                  <a:lnTo>
                    <a:pt x="88" y="5"/>
                  </a:lnTo>
                  <a:cubicBezTo>
                    <a:pt x="87" y="5"/>
                    <a:pt x="85" y="4"/>
                    <a:pt x="84" y="3"/>
                  </a:cubicBezTo>
                  <a:lnTo>
                    <a:pt x="82" y="2"/>
                  </a:lnTo>
                  <a:lnTo>
                    <a:pt x="81" y="4"/>
                  </a:lnTo>
                  <a:cubicBezTo>
                    <a:pt x="80" y="4"/>
                    <a:pt x="80" y="4"/>
                    <a:pt x="79" y="4"/>
                  </a:cubicBezTo>
                  <a:cubicBezTo>
                    <a:pt x="79" y="4"/>
                    <a:pt x="79" y="4"/>
                    <a:pt x="79" y="4"/>
                  </a:cubicBezTo>
                  <a:cubicBezTo>
                    <a:pt x="79" y="4"/>
                    <a:pt x="79" y="4"/>
                    <a:pt x="79" y="4"/>
                  </a:cubicBezTo>
                  <a:cubicBezTo>
                    <a:pt x="79" y="4"/>
                    <a:pt x="79" y="4"/>
                    <a:pt x="79" y="4"/>
                  </a:cubicBezTo>
                  <a:cubicBezTo>
                    <a:pt x="79" y="4"/>
                    <a:pt x="78" y="4"/>
                    <a:pt x="78" y="4"/>
                  </a:cubicBezTo>
                  <a:cubicBezTo>
                    <a:pt x="78" y="4"/>
                    <a:pt x="78" y="4"/>
                    <a:pt x="78" y="4"/>
                  </a:cubicBezTo>
                  <a:lnTo>
                    <a:pt x="78" y="1"/>
                  </a:lnTo>
                  <a:cubicBezTo>
                    <a:pt x="77" y="1"/>
                    <a:pt x="76" y="1"/>
                    <a:pt x="75" y="1"/>
                  </a:cubicBezTo>
                  <a:cubicBezTo>
                    <a:pt x="74" y="0"/>
                    <a:pt x="72" y="0"/>
                    <a:pt x="71" y="0"/>
                  </a:cubicBezTo>
                  <a:lnTo>
                    <a:pt x="71" y="2"/>
                  </a:lnTo>
                  <a:cubicBezTo>
                    <a:pt x="69" y="2"/>
                    <a:pt x="67" y="2"/>
                    <a:pt x="66" y="2"/>
                  </a:cubicBezTo>
                  <a:lnTo>
                    <a:pt x="15" y="2"/>
                  </a:lnTo>
                  <a:cubicBezTo>
                    <a:pt x="15" y="3"/>
                    <a:pt x="14" y="4"/>
                    <a:pt x="14" y="5"/>
                  </a:cubicBezTo>
                  <a:cubicBezTo>
                    <a:pt x="13" y="7"/>
                    <a:pt x="12" y="8"/>
                    <a:pt x="11" y="9"/>
                  </a:cubicBezTo>
                  <a:cubicBezTo>
                    <a:pt x="11" y="10"/>
                    <a:pt x="10" y="10"/>
                    <a:pt x="9" y="11"/>
                  </a:cubicBezTo>
                  <a:cubicBezTo>
                    <a:pt x="8" y="12"/>
                    <a:pt x="7" y="13"/>
                    <a:pt x="5" y="14"/>
                  </a:cubicBezTo>
                  <a:cubicBezTo>
                    <a:pt x="4" y="14"/>
                    <a:pt x="3" y="15"/>
                    <a:pt x="2" y="15"/>
                  </a:cubicBezTo>
                  <a:cubicBezTo>
                    <a:pt x="1" y="18"/>
                    <a:pt x="1" y="21"/>
                    <a:pt x="0" y="25"/>
                  </a:cubicBezTo>
                  <a:cubicBezTo>
                    <a:pt x="0" y="26"/>
                    <a:pt x="0" y="27"/>
                    <a:pt x="0" y="29"/>
                  </a:cubicBezTo>
                  <a:cubicBezTo>
                    <a:pt x="3" y="27"/>
                    <a:pt x="6" y="27"/>
                    <a:pt x="11" y="30"/>
                  </a:cubicBezTo>
                  <a:cubicBezTo>
                    <a:pt x="15" y="28"/>
                    <a:pt x="20" y="28"/>
                    <a:pt x="22" y="32"/>
                  </a:cubicBezTo>
                  <a:cubicBezTo>
                    <a:pt x="27" y="30"/>
                    <a:pt x="30" y="31"/>
                    <a:pt x="32" y="35"/>
                  </a:cubicBezTo>
                  <a:cubicBezTo>
                    <a:pt x="39" y="35"/>
                    <a:pt x="42" y="39"/>
                    <a:pt x="44" y="43"/>
                  </a:cubicBezTo>
                  <a:cubicBezTo>
                    <a:pt x="42" y="47"/>
                    <a:pt x="39" y="51"/>
                    <a:pt x="32" y="51"/>
                  </a:cubicBezTo>
                  <a:cubicBezTo>
                    <a:pt x="30" y="55"/>
                    <a:pt x="27" y="56"/>
                    <a:pt x="22" y="55"/>
                  </a:cubicBezTo>
                  <a:cubicBezTo>
                    <a:pt x="20" y="58"/>
                    <a:pt x="15" y="59"/>
                    <a:pt x="11" y="57"/>
                  </a:cubicBezTo>
                  <a:cubicBezTo>
                    <a:pt x="6" y="60"/>
                    <a:pt x="3" y="59"/>
                    <a:pt x="0" y="58"/>
                  </a:cubicBezTo>
                  <a:cubicBezTo>
                    <a:pt x="0" y="59"/>
                    <a:pt x="0" y="59"/>
                    <a:pt x="0" y="60"/>
                  </a:cubicBezTo>
                  <a:cubicBezTo>
                    <a:pt x="1" y="64"/>
                    <a:pt x="1" y="67"/>
                    <a:pt x="2" y="71"/>
                  </a:cubicBezTo>
                  <a:cubicBezTo>
                    <a:pt x="4" y="72"/>
                    <a:pt x="5" y="72"/>
                    <a:pt x="7" y="73"/>
                  </a:cubicBezTo>
                  <a:cubicBezTo>
                    <a:pt x="8" y="74"/>
                    <a:pt x="8" y="75"/>
                    <a:pt x="9" y="75"/>
                  </a:cubicBezTo>
                  <a:cubicBezTo>
                    <a:pt x="10" y="77"/>
                    <a:pt x="11" y="78"/>
                    <a:pt x="12" y="79"/>
                  </a:cubicBezTo>
                  <a:cubicBezTo>
                    <a:pt x="13" y="80"/>
                    <a:pt x="13" y="80"/>
                    <a:pt x="14" y="81"/>
                  </a:cubicBezTo>
                  <a:cubicBezTo>
                    <a:pt x="14" y="82"/>
                    <a:pt x="15" y="83"/>
                    <a:pt x="15" y="85"/>
                  </a:cubicBezTo>
                  <a:lnTo>
                    <a:pt x="66" y="85"/>
                  </a:lnTo>
                  <a:cubicBezTo>
                    <a:pt x="67" y="85"/>
                    <a:pt x="68" y="84"/>
                    <a:pt x="69" y="84"/>
                  </a:cubicBezTo>
                  <a:cubicBezTo>
                    <a:pt x="70" y="84"/>
                    <a:pt x="70" y="84"/>
                    <a:pt x="71" y="84"/>
                  </a:cubicBezTo>
                  <a:lnTo>
                    <a:pt x="71" y="86"/>
                  </a:lnTo>
                  <a:cubicBezTo>
                    <a:pt x="73" y="86"/>
                    <a:pt x="74" y="86"/>
                    <a:pt x="76" y="86"/>
                  </a:cubicBezTo>
                  <a:lnTo>
                    <a:pt x="78" y="85"/>
                  </a:lnTo>
                  <a:lnTo>
                    <a:pt x="78" y="83"/>
                  </a:lnTo>
                  <a:cubicBezTo>
                    <a:pt x="79" y="82"/>
                    <a:pt x="80" y="82"/>
                    <a:pt x="81" y="82"/>
                  </a:cubicBezTo>
                  <a:cubicBezTo>
                    <a:pt x="81" y="82"/>
                    <a:pt x="81" y="82"/>
                    <a:pt x="81" y="82"/>
                  </a:cubicBezTo>
                  <a:lnTo>
                    <a:pt x="82" y="84"/>
                  </a:lnTo>
                  <a:cubicBezTo>
                    <a:pt x="83" y="83"/>
                    <a:pt x="85" y="83"/>
                    <a:pt x="86" y="82"/>
                  </a:cubicBezTo>
                  <a:lnTo>
                    <a:pt x="88" y="81"/>
                  </a:lnTo>
                  <a:lnTo>
                    <a:pt x="87" y="79"/>
                  </a:lnTo>
                  <a:cubicBezTo>
                    <a:pt x="87" y="79"/>
                    <a:pt x="87" y="79"/>
                    <a:pt x="87" y="79"/>
                  </a:cubicBezTo>
                  <a:cubicBezTo>
                    <a:pt x="88" y="79"/>
                    <a:pt x="88" y="78"/>
                    <a:pt x="89" y="78"/>
                  </a:cubicBezTo>
                  <a:cubicBezTo>
                    <a:pt x="89" y="78"/>
                    <a:pt x="89" y="78"/>
                    <a:pt x="89" y="78"/>
                  </a:cubicBezTo>
                  <a:cubicBezTo>
                    <a:pt x="89" y="78"/>
                    <a:pt x="89" y="78"/>
                    <a:pt x="89" y="78"/>
                  </a:cubicBezTo>
                  <a:cubicBezTo>
                    <a:pt x="89" y="78"/>
                    <a:pt x="89" y="78"/>
                    <a:pt x="89" y="78"/>
                  </a:cubicBezTo>
                  <a:lnTo>
                    <a:pt x="91" y="79"/>
                  </a:lnTo>
                  <a:cubicBezTo>
                    <a:pt x="92" y="78"/>
                    <a:pt x="93" y="77"/>
                    <a:pt x="94" y="76"/>
                  </a:cubicBezTo>
                  <a:lnTo>
                    <a:pt x="96" y="74"/>
                  </a:lnTo>
                  <a:lnTo>
                    <a:pt x="94" y="73"/>
                  </a:lnTo>
                  <a:cubicBezTo>
                    <a:pt x="95" y="72"/>
                    <a:pt x="95" y="72"/>
                    <a:pt x="96" y="71"/>
                  </a:cubicBezTo>
                  <a:lnTo>
                    <a:pt x="98" y="72"/>
                  </a:lnTo>
                  <a:cubicBezTo>
                    <a:pt x="98" y="71"/>
                    <a:pt x="99" y="71"/>
                    <a:pt x="99" y="70"/>
                  </a:cubicBezTo>
                  <a:cubicBezTo>
                    <a:pt x="100" y="69"/>
                    <a:pt x="101" y="68"/>
                    <a:pt x="102" y="66"/>
                  </a:cubicBezTo>
                  <a:lnTo>
                    <a:pt x="100" y="65"/>
                  </a:lnTo>
                  <a:cubicBezTo>
                    <a:pt x="100" y="65"/>
                    <a:pt x="101" y="64"/>
                    <a:pt x="101" y="63"/>
                  </a:cubicBezTo>
                  <a:cubicBezTo>
                    <a:pt x="101" y="63"/>
                    <a:pt x="102" y="63"/>
                    <a:pt x="102" y="62"/>
                  </a:cubicBezTo>
                  <a:cubicBezTo>
                    <a:pt x="103" y="61"/>
                    <a:pt x="104" y="59"/>
                    <a:pt x="104" y="58"/>
                  </a:cubicBezTo>
                  <a:cubicBezTo>
                    <a:pt x="104" y="57"/>
                    <a:pt x="105" y="56"/>
                    <a:pt x="105" y="56"/>
                  </a:cubicBezTo>
                  <a:cubicBezTo>
                    <a:pt x="105" y="55"/>
                    <a:pt x="105" y="55"/>
                    <a:pt x="105" y="54"/>
                  </a:cubicBezTo>
                  <a:cubicBezTo>
                    <a:pt x="105" y="54"/>
                    <a:pt x="105" y="54"/>
                    <a:pt x="106" y="54"/>
                  </a:cubicBezTo>
                  <a:cubicBezTo>
                    <a:pt x="106" y="54"/>
                    <a:pt x="106" y="53"/>
                    <a:pt x="106" y="53"/>
                  </a:cubicBezTo>
                  <a:cubicBezTo>
                    <a:pt x="106" y="53"/>
                    <a:pt x="106" y="53"/>
                    <a:pt x="106" y="53"/>
                  </a:cubicBezTo>
                  <a:lnTo>
                    <a:pt x="108" y="53"/>
                  </a:lnTo>
                  <a:cubicBezTo>
                    <a:pt x="108" y="52"/>
                    <a:pt x="108" y="50"/>
                    <a:pt x="109" y="49"/>
                  </a:cubicBezTo>
                  <a:cubicBezTo>
                    <a:pt x="109" y="48"/>
                    <a:pt x="109" y="47"/>
                    <a:pt x="109" y="46"/>
                  </a:cubicBezTo>
                  <a:lnTo>
                    <a:pt x="107" y="46"/>
                  </a:lnTo>
                  <a:cubicBezTo>
                    <a:pt x="107" y="45"/>
                    <a:pt x="107" y="44"/>
                    <a:pt x="108" y="43"/>
                  </a:cubicBezTo>
                  <a:cubicBezTo>
                    <a:pt x="107" y="42"/>
                    <a:pt x="107" y="41"/>
                    <a:pt x="107" y="40"/>
                  </a:cubicBezTo>
                  <a:lnTo>
                    <a:pt x="109" y="40"/>
                  </a:lnTo>
                  <a:cubicBezTo>
                    <a:pt x="109" y="39"/>
                    <a:pt x="109" y="37"/>
                    <a:pt x="108" y="35"/>
                  </a:cubicBezTo>
                  <a:lnTo>
                    <a:pt x="108" y="33"/>
                  </a:lnTo>
                  <a:lnTo>
                    <a:pt x="106" y="33"/>
                  </a:lnTo>
                  <a:cubicBezTo>
                    <a:pt x="105" y="32"/>
                    <a:pt x="105" y="31"/>
                    <a:pt x="104" y="30"/>
                  </a:cubicBezTo>
                  <a:cubicBezTo>
                    <a:pt x="104" y="28"/>
                    <a:pt x="103" y="27"/>
                    <a:pt x="102" y="25"/>
                  </a:cubicBezTo>
                  <a:cubicBezTo>
                    <a:pt x="102" y="24"/>
                    <a:pt x="102" y="24"/>
                    <a:pt x="101" y="23"/>
                  </a:cubicBezTo>
                  <a:cubicBezTo>
                    <a:pt x="101" y="22"/>
                    <a:pt x="100" y="22"/>
                    <a:pt x="100" y="21"/>
                  </a:cubicBezTo>
                  <a:lnTo>
                    <a:pt x="102" y="20"/>
                  </a:lnTo>
                  <a:cubicBezTo>
                    <a:pt x="101" y="19"/>
                    <a:pt x="101" y="18"/>
                    <a:pt x="100" y="17"/>
                  </a:cubicBezTo>
                  <a:cubicBezTo>
                    <a:pt x="99" y="16"/>
                    <a:pt x="98" y="15"/>
                    <a:pt x="98" y="14"/>
                  </a:cubicBezTo>
                  <a:lnTo>
                    <a:pt x="96" y="15"/>
                  </a:lnTo>
                  <a:cubicBezTo>
                    <a:pt x="95" y="15"/>
                    <a:pt x="95" y="14"/>
                    <a:pt x="94" y="14"/>
                  </a:cubicBezTo>
                  <a:lnTo>
                    <a:pt x="96" y="12"/>
                  </a:lnTo>
                  <a:cubicBezTo>
                    <a:pt x="95" y="11"/>
                    <a:pt x="94" y="10"/>
                    <a:pt x="93" y="10"/>
                  </a:cubicBezTo>
                  <a:cubicBezTo>
                    <a:pt x="93" y="9"/>
                    <a:pt x="92" y="8"/>
                    <a:pt x="91" y="7"/>
                  </a:cubicBezTo>
                  <a:lnTo>
                    <a:pt x="89" y="9"/>
                  </a:lnTo>
                  <a:close/>
                </a:path>
              </a:pathLst>
            </a:custGeom>
            <a:solidFill>
              <a:srgbClr val="0089E1">
                <a:alpha val="72940"/>
              </a:srgbClr>
            </a:solidFill>
            <a:ln w="0">
              <a:solidFill>
                <a:srgbClr val="24211D"/>
              </a:solidFill>
              <a:round/>
              <a:headEnd/>
              <a:tailEnd/>
            </a:ln>
          </p:spPr>
          <p:txBody>
            <a:bodyPr/>
            <a:lstStyle/>
            <a:p>
              <a:endParaRPr lang="id-ID"/>
            </a:p>
          </p:txBody>
        </p:sp>
        <p:sp>
          <p:nvSpPr>
            <p:cNvPr id="57357" name="Freeform 13"/>
            <p:cNvSpPr>
              <a:spLocks/>
            </p:cNvSpPr>
            <p:nvPr/>
          </p:nvSpPr>
          <p:spPr bwMode="auto">
            <a:xfrm rot="5400000">
              <a:off x="1829" y="1930"/>
              <a:ext cx="91" cy="169"/>
            </a:xfrm>
            <a:custGeom>
              <a:avLst/>
              <a:gdLst>
                <a:gd name="T0" fmla="*/ 0 w 35"/>
                <a:gd name="T1" fmla="*/ 318542116 h 65"/>
                <a:gd name="T2" fmla="*/ 35487603 w 35"/>
                <a:gd name="T3" fmla="*/ 362516707 h 65"/>
                <a:gd name="T4" fmla="*/ 0 w 35"/>
                <a:gd name="T5" fmla="*/ 408915994 h 65"/>
                <a:gd name="T6" fmla="*/ 204393108 w 35"/>
                <a:gd name="T7" fmla="*/ 509585284 h 65"/>
                <a:gd name="T8" fmla="*/ 375405392 w 35"/>
                <a:gd name="T9" fmla="*/ 736130291 h 65"/>
                <a:gd name="T10" fmla="*/ 397455712 w 35"/>
                <a:gd name="T11" fmla="*/ 692705070 h 65"/>
                <a:gd name="T12" fmla="*/ 397455712 w 35"/>
                <a:gd name="T13" fmla="*/ 692705070 h 65"/>
                <a:gd name="T14" fmla="*/ 362516719 w 35"/>
                <a:gd name="T15" fmla="*/ 702461597 h 65"/>
                <a:gd name="T16" fmla="*/ 362516719 w 35"/>
                <a:gd name="T17" fmla="*/ 419293026 h 65"/>
                <a:gd name="T18" fmla="*/ 383804927 w 35"/>
                <a:gd name="T19" fmla="*/ 419293026 h 65"/>
                <a:gd name="T20" fmla="*/ 397455712 w 35"/>
                <a:gd name="T21" fmla="*/ 430965980 h 65"/>
                <a:gd name="T22" fmla="*/ 397455712 w 35"/>
                <a:gd name="T23" fmla="*/ 305185860 h 65"/>
                <a:gd name="T24" fmla="*/ 383804927 w 35"/>
                <a:gd name="T25" fmla="*/ 305185860 h 65"/>
                <a:gd name="T26" fmla="*/ 362516719 w 35"/>
                <a:gd name="T27" fmla="*/ 318542116 h 65"/>
                <a:gd name="T28" fmla="*/ 362516719 w 35"/>
                <a:gd name="T29" fmla="*/ 21836901 h 65"/>
                <a:gd name="T30" fmla="*/ 397455712 w 35"/>
                <a:gd name="T31" fmla="*/ 35487602 h 65"/>
                <a:gd name="T32" fmla="*/ 397455712 w 35"/>
                <a:gd name="T33" fmla="*/ 35487602 h 65"/>
                <a:gd name="T34" fmla="*/ 375405392 w 35"/>
                <a:gd name="T35" fmla="*/ 0 h 65"/>
                <a:gd name="T36" fmla="*/ 204393108 w 35"/>
                <a:gd name="T37" fmla="*/ 212923926 h 65"/>
                <a:gd name="T38" fmla="*/ 0 w 35"/>
                <a:gd name="T39" fmla="*/ 318542116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5"/>
                <a:gd name="T61" fmla="*/ 0 h 65"/>
                <a:gd name="T62" fmla="*/ 35 w 35"/>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5" h="65">
                  <a:moveTo>
                    <a:pt x="0" y="28"/>
                  </a:moveTo>
                  <a:cubicBezTo>
                    <a:pt x="1" y="30"/>
                    <a:pt x="2" y="31"/>
                    <a:pt x="3" y="32"/>
                  </a:cubicBezTo>
                  <a:cubicBezTo>
                    <a:pt x="2" y="34"/>
                    <a:pt x="1" y="35"/>
                    <a:pt x="0" y="36"/>
                  </a:cubicBezTo>
                  <a:cubicBezTo>
                    <a:pt x="7" y="38"/>
                    <a:pt x="13" y="41"/>
                    <a:pt x="18" y="45"/>
                  </a:cubicBezTo>
                  <a:cubicBezTo>
                    <a:pt x="26" y="52"/>
                    <a:pt x="31" y="58"/>
                    <a:pt x="33" y="65"/>
                  </a:cubicBezTo>
                  <a:cubicBezTo>
                    <a:pt x="33" y="63"/>
                    <a:pt x="34" y="62"/>
                    <a:pt x="35" y="61"/>
                  </a:cubicBezTo>
                  <a:lnTo>
                    <a:pt x="32" y="62"/>
                  </a:lnTo>
                  <a:lnTo>
                    <a:pt x="32" y="37"/>
                  </a:lnTo>
                  <a:cubicBezTo>
                    <a:pt x="33" y="37"/>
                    <a:pt x="33" y="37"/>
                    <a:pt x="34" y="37"/>
                  </a:cubicBezTo>
                  <a:cubicBezTo>
                    <a:pt x="34" y="37"/>
                    <a:pt x="34" y="38"/>
                    <a:pt x="35" y="38"/>
                  </a:cubicBezTo>
                  <a:lnTo>
                    <a:pt x="35" y="27"/>
                  </a:lnTo>
                  <a:cubicBezTo>
                    <a:pt x="34" y="27"/>
                    <a:pt x="34" y="27"/>
                    <a:pt x="34" y="27"/>
                  </a:cubicBezTo>
                  <a:cubicBezTo>
                    <a:pt x="33" y="27"/>
                    <a:pt x="33" y="27"/>
                    <a:pt x="32" y="28"/>
                  </a:cubicBezTo>
                  <a:lnTo>
                    <a:pt x="32" y="2"/>
                  </a:lnTo>
                  <a:lnTo>
                    <a:pt x="35" y="3"/>
                  </a:lnTo>
                  <a:cubicBezTo>
                    <a:pt x="34" y="2"/>
                    <a:pt x="33" y="1"/>
                    <a:pt x="33" y="0"/>
                  </a:cubicBezTo>
                  <a:cubicBezTo>
                    <a:pt x="31" y="6"/>
                    <a:pt x="26" y="13"/>
                    <a:pt x="18" y="19"/>
                  </a:cubicBezTo>
                  <a:cubicBezTo>
                    <a:pt x="13" y="23"/>
                    <a:pt x="7" y="26"/>
                    <a:pt x="0" y="28"/>
                  </a:cubicBezTo>
                  <a:close/>
                </a:path>
              </a:pathLst>
            </a:custGeom>
            <a:solidFill>
              <a:srgbClr val="24211D">
                <a:alpha val="72940"/>
              </a:srgbClr>
            </a:solidFill>
            <a:ln w="0">
              <a:solidFill>
                <a:srgbClr val="24211D"/>
              </a:solidFill>
              <a:round/>
              <a:headEnd/>
              <a:tailEnd/>
            </a:ln>
          </p:spPr>
          <p:txBody>
            <a:bodyPr/>
            <a:lstStyle/>
            <a:p>
              <a:endParaRPr lang="id-ID"/>
            </a:p>
          </p:txBody>
        </p:sp>
        <p:sp>
          <p:nvSpPr>
            <p:cNvPr id="57358" name="Freeform 14"/>
            <p:cNvSpPr>
              <a:spLocks/>
            </p:cNvSpPr>
            <p:nvPr/>
          </p:nvSpPr>
          <p:spPr bwMode="auto">
            <a:xfrm rot="5400000">
              <a:off x="1779" y="1838"/>
              <a:ext cx="192" cy="226"/>
            </a:xfrm>
            <a:custGeom>
              <a:avLst/>
              <a:gdLst>
                <a:gd name="T0" fmla="*/ 515054463 w 74"/>
                <a:gd name="T1" fmla="*/ 481714706 h 87"/>
                <a:gd name="T2" fmla="*/ 383476938 w 74"/>
                <a:gd name="T3" fmla="*/ 390528694 h 87"/>
                <a:gd name="T4" fmla="*/ 274281580 w 74"/>
                <a:gd name="T5" fmla="*/ 357379213 h 87"/>
                <a:gd name="T6" fmla="*/ 150953493 w 74"/>
                <a:gd name="T7" fmla="*/ 335747976 h 87"/>
                <a:gd name="T8" fmla="*/ 33788738 w 74"/>
                <a:gd name="T9" fmla="*/ 323030467 h 87"/>
                <a:gd name="T10" fmla="*/ 33788738 w 74"/>
                <a:gd name="T11" fmla="*/ 323030467 h 87"/>
                <a:gd name="T12" fmla="*/ 33788738 w 74"/>
                <a:gd name="T13" fmla="*/ 279593760 h 87"/>
                <a:gd name="T14" fmla="*/ 55095363 w 74"/>
                <a:gd name="T15" fmla="*/ 167011053 h 87"/>
                <a:gd name="T16" fmla="*/ 87668077 w 74"/>
                <a:gd name="T17" fmla="*/ 155495219 h 87"/>
                <a:gd name="T18" fmla="*/ 130395096 w 74"/>
                <a:gd name="T19" fmla="*/ 124352492 h 87"/>
                <a:gd name="T20" fmla="*/ 150953493 w 74"/>
                <a:gd name="T21" fmla="*/ 99347404 h 87"/>
                <a:gd name="T22" fmla="*/ 185504470 w 74"/>
                <a:gd name="T23" fmla="*/ 56190854 h 87"/>
                <a:gd name="T24" fmla="*/ 198510649 w 74"/>
                <a:gd name="T25" fmla="*/ 21630993 h 87"/>
                <a:gd name="T26" fmla="*/ 754481228 w 74"/>
                <a:gd name="T27" fmla="*/ 21630993 h 87"/>
                <a:gd name="T28" fmla="*/ 809467017 w 74"/>
                <a:gd name="T29" fmla="*/ 21630993 h 87"/>
                <a:gd name="T30" fmla="*/ 809467017 w 74"/>
                <a:gd name="T31" fmla="*/ 0 h 87"/>
                <a:gd name="T32" fmla="*/ 796444399 w 74"/>
                <a:gd name="T33" fmla="*/ 0 h 87"/>
                <a:gd name="T34" fmla="*/ 733160561 w 74"/>
                <a:gd name="T35" fmla="*/ 0 h 87"/>
                <a:gd name="T36" fmla="*/ 185504470 w 74"/>
                <a:gd name="T37" fmla="*/ 0 h 87"/>
                <a:gd name="T38" fmla="*/ 164183761 w 74"/>
                <a:gd name="T39" fmla="*/ 43430379 h 87"/>
                <a:gd name="T40" fmla="*/ 150953493 w 74"/>
                <a:gd name="T41" fmla="*/ 69388750 h 87"/>
                <a:gd name="T42" fmla="*/ 122220590 w 74"/>
                <a:gd name="T43" fmla="*/ 99347404 h 87"/>
                <a:gd name="T44" fmla="*/ 33788738 w 74"/>
                <a:gd name="T45" fmla="*/ 155495219 h 87"/>
                <a:gd name="T46" fmla="*/ 13022747 w 74"/>
                <a:gd name="T47" fmla="*/ 314703695 h 87"/>
                <a:gd name="T48" fmla="*/ 0 w 74"/>
                <a:gd name="T49" fmla="*/ 403930001 h 87"/>
                <a:gd name="T50" fmla="*/ 0 w 74"/>
                <a:gd name="T51" fmla="*/ 481714706 h 87"/>
                <a:gd name="T52" fmla="*/ 0 w 74"/>
                <a:gd name="T53" fmla="*/ 567866250 h 87"/>
                <a:gd name="T54" fmla="*/ 13022747 w 74"/>
                <a:gd name="T55" fmla="*/ 648489887 h 87"/>
                <a:gd name="T56" fmla="*/ 33788738 w 74"/>
                <a:gd name="T57" fmla="*/ 817505991 h 87"/>
                <a:gd name="T58" fmla="*/ 122220590 w 74"/>
                <a:gd name="T59" fmla="*/ 860640616 h 87"/>
                <a:gd name="T60" fmla="*/ 150953493 w 74"/>
                <a:gd name="T61" fmla="*/ 894084698 h 87"/>
                <a:gd name="T62" fmla="*/ 164183761 w 74"/>
                <a:gd name="T63" fmla="*/ 928364033 h 87"/>
                <a:gd name="T64" fmla="*/ 185504470 w 74"/>
                <a:gd name="T65" fmla="*/ 971503978 h 87"/>
                <a:gd name="T66" fmla="*/ 733160561 w 74"/>
                <a:gd name="T67" fmla="*/ 971503978 h 87"/>
                <a:gd name="T68" fmla="*/ 796444399 w 74"/>
                <a:gd name="T69" fmla="*/ 958280895 h 87"/>
                <a:gd name="T70" fmla="*/ 809467017 w 74"/>
                <a:gd name="T71" fmla="*/ 958280895 h 87"/>
                <a:gd name="T72" fmla="*/ 809467017 w 74"/>
                <a:gd name="T73" fmla="*/ 936761130 h 87"/>
                <a:gd name="T74" fmla="*/ 754481228 w 74"/>
                <a:gd name="T75" fmla="*/ 949957614 h 87"/>
                <a:gd name="T76" fmla="*/ 198510649 w 74"/>
                <a:gd name="T77" fmla="*/ 949957614 h 87"/>
                <a:gd name="T78" fmla="*/ 185504470 w 74"/>
                <a:gd name="T79" fmla="*/ 903614309 h 87"/>
                <a:gd name="T80" fmla="*/ 150953493 w 74"/>
                <a:gd name="T81" fmla="*/ 872173241 h 87"/>
                <a:gd name="T82" fmla="*/ 130395096 w 74"/>
                <a:gd name="T83" fmla="*/ 839136147 h 87"/>
                <a:gd name="T84" fmla="*/ 87668077 w 74"/>
                <a:gd name="T85" fmla="*/ 817505991 h 87"/>
                <a:gd name="T86" fmla="*/ 55095363 w 74"/>
                <a:gd name="T87" fmla="*/ 791254006 h 87"/>
                <a:gd name="T88" fmla="*/ 33788738 w 74"/>
                <a:gd name="T89" fmla="*/ 691920110 h 87"/>
                <a:gd name="T90" fmla="*/ 33788738 w 74"/>
                <a:gd name="T91" fmla="*/ 648489887 h 87"/>
                <a:gd name="T92" fmla="*/ 33788738 w 74"/>
                <a:gd name="T93" fmla="*/ 648489887 h 87"/>
                <a:gd name="T94" fmla="*/ 150953493 w 74"/>
                <a:gd name="T95" fmla="*/ 636025581 h 87"/>
                <a:gd name="T96" fmla="*/ 274281580 w 74"/>
                <a:gd name="T97" fmla="*/ 614210219 h 87"/>
                <a:gd name="T98" fmla="*/ 383476938 w 74"/>
                <a:gd name="T99" fmla="*/ 567866250 h 87"/>
                <a:gd name="T100" fmla="*/ 515054463 w 74"/>
                <a:gd name="T101" fmla="*/ 481714706 h 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
                <a:gd name="T154" fmla="*/ 0 h 87"/>
                <a:gd name="T155" fmla="*/ 74 w 74"/>
                <a:gd name="T156" fmla="*/ 87 h 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 h="87">
                  <a:moveTo>
                    <a:pt x="47" y="43"/>
                  </a:moveTo>
                  <a:cubicBezTo>
                    <a:pt x="45" y="39"/>
                    <a:pt x="42" y="35"/>
                    <a:pt x="35" y="35"/>
                  </a:cubicBezTo>
                  <a:cubicBezTo>
                    <a:pt x="33" y="31"/>
                    <a:pt x="30" y="30"/>
                    <a:pt x="25" y="32"/>
                  </a:cubicBezTo>
                  <a:cubicBezTo>
                    <a:pt x="23" y="28"/>
                    <a:pt x="18" y="28"/>
                    <a:pt x="14" y="30"/>
                  </a:cubicBezTo>
                  <a:cubicBezTo>
                    <a:pt x="9" y="27"/>
                    <a:pt x="6" y="27"/>
                    <a:pt x="3" y="29"/>
                  </a:cubicBezTo>
                  <a:cubicBezTo>
                    <a:pt x="3" y="29"/>
                    <a:pt x="3" y="29"/>
                    <a:pt x="3" y="29"/>
                  </a:cubicBezTo>
                  <a:cubicBezTo>
                    <a:pt x="3" y="27"/>
                    <a:pt x="3" y="26"/>
                    <a:pt x="3" y="25"/>
                  </a:cubicBezTo>
                  <a:cubicBezTo>
                    <a:pt x="4" y="21"/>
                    <a:pt x="4" y="18"/>
                    <a:pt x="5" y="15"/>
                  </a:cubicBezTo>
                  <a:cubicBezTo>
                    <a:pt x="6" y="15"/>
                    <a:pt x="7" y="14"/>
                    <a:pt x="8" y="14"/>
                  </a:cubicBezTo>
                  <a:cubicBezTo>
                    <a:pt x="10" y="13"/>
                    <a:pt x="11" y="12"/>
                    <a:pt x="12" y="11"/>
                  </a:cubicBezTo>
                  <a:cubicBezTo>
                    <a:pt x="13" y="10"/>
                    <a:pt x="14" y="10"/>
                    <a:pt x="14" y="9"/>
                  </a:cubicBezTo>
                  <a:cubicBezTo>
                    <a:pt x="15" y="8"/>
                    <a:pt x="16" y="7"/>
                    <a:pt x="17" y="5"/>
                  </a:cubicBezTo>
                  <a:cubicBezTo>
                    <a:pt x="17" y="4"/>
                    <a:pt x="18" y="3"/>
                    <a:pt x="18" y="2"/>
                  </a:cubicBezTo>
                  <a:lnTo>
                    <a:pt x="69" y="2"/>
                  </a:lnTo>
                  <a:cubicBezTo>
                    <a:pt x="70" y="2"/>
                    <a:pt x="72" y="2"/>
                    <a:pt x="74" y="2"/>
                  </a:cubicBezTo>
                  <a:lnTo>
                    <a:pt x="74" y="0"/>
                  </a:lnTo>
                  <a:cubicBezTo>
                    <a:pt x="74" y="0"/>
                    <a:pt x="74" y="0"/>
                    <a:pt x="73" y="0"/>
                  </a:cubicBezTo>
                  <a:cubicBezTo>
                    <a:pt x="71" y="0"/>
                    <a:pt x="69" y="0"/>
                    <a:pt x="67" y="0"/>
                  </a:cubicBezTo>
                  <a:lnTo>
                    <a:pt x="17" y="0"/>
                  </a:lnTo>
                  <a:cubicBezTo>
                    <a:pt x="16" y="1"/>
                    <a:pt x="16" y="2"/>
                    <a:pt x="15" y="4"/>
                  </a:cubicBezTo>
                  <a:cubicBezTo>
                    <a:pt x="15" y="5"/>
                    <a:pt x="14" y="5"/>
                    <a:pt x="14" y="6"/>
                  </a:cubicBezTo>
                  <a:cubicBezTo>
                    <a:pt x="13" y="7"/>
                    <a:pt x="12" y="8"/>
                    <a:pt x="11" y="9"/>
                  </a:cubicBezTo>
                  <a:cubicBezTo>
                    <a:pt x="9" y="11"/>
                    <a:pt x="6" y="13"/>
                    <a:pt x="3" y="14"/>
                  </a:cubicBezTo>
                  <a:cubicBezTo>
                    <a:pt x="2" y="18"/>
                    <a:pt x="1" y="23"/>
                    <a:pt x="1" y="28"/>
                  </a:cubicBezTo>
                  <a:cubicBezTo>
                    <a:pt x="0" y="31"/>
                    <a:pt x="0" y="33"/>
                    <a:pt x="0" y="36"/>
                  </a:cubicBezTo>
                  <a:cubicBezTo>
                    <a:pt x="0" y="38"/>
                    <a:pt x="0" y="41"/>
                    <a:pt x="0" y="43"/>
                  </a:cubicBezTo>
                  <a:cubicBezTo>
                    <a:pt x="0" y="46"/>
                    <a:pt x="0" y="48"/>
                    <a:pt x="0" y="51"/>
                  </a:cubicBezTo>
                  <a:cubicBezTo>
                    <a:pt x="0" y="53"/>
                    <a:pt x="0" y="56"/>
                    <a:pt x="1" y="58"/>
                  </a:cubicBezTo>
                  <a:cubicBezTo>
                    <a:pt x="1" y="63"/>
                    <a:pt x="2" y="68"/>
                    <a:pt x="3" y="73"/>
                  </a:cubicBezTo>
                  <a:cubicBezTo>
                    <a:pt x="6" y="74"/>
                    <a:pt x="9" y="75"/>
                    <a:pt x="11" y="77"/>
                  </a:cubicBezTo>
                  <a:cubicBezTo>
                    <a:pt x="12" y="78"/>
                    <a:pt x="13" y="79"/>
                    <a:pt x="14" y="80"/>
                  </a:cubicBezTo>
                  <a:cubicBezTo>
                    <a:pt x="14" y="81"/>
                    <a:pt x="15" y="82"/>
                    <a:pt x="15" y="83"/>
                  </a:cubicBezTo>
                  <a:cubicBezTo>
                    <a:pt x="16" y="84"/>
                    <a:pt x="16" y="85"/>
                    <a:pt x="17" y="87"/>
                  </a:cubicBezTo>
                  <a:lnTo>
                    <a:pt x="67" y="87"/>
                  </a:lnTo>
                  <a:cubicBezTo>
                    <a:pt x="69" y="87"/>
                    <a:pt x="71" y="87"/>
                    <a:pt x="73" y="86"/>
                  </a:cubicBezTo>
                  <a:cubicBezTo>
                    <a:pt x="74" y="86"/>
                    <a:pt x="74" y="86"/>
                    <a:pt x="74" y="86"/>
                  </a:cubicBezTo>
                  <a:lnTo>
                    <a:pt x="74" y="84"/>
                  </a:lnTo>
                  <a:cubicBezTo>
                    <a:pt x="72" y="84"/>
                    <a:pt x="70" y="85"/>
                    <a:pt x="69" y="85"/>
                  </a:cubicBezTo>
                  <a:lnTo>
                    <a:pt x="18" y="85"/>
                  </a:lnTo>
                  <a:cubicBezTo>
                    <a:pt x="18" y="83"/>
                    <a:pt x="17" y="82"/>
                    <a:pt x="17" y="81"/>
                  </a:cubicBezTo>
                  <a:cubicBezTo>
                    <a:pt x="16" y="80"/>
                    <a:pt x="15" y="79"/>
                    <a:pt x="14" y="78"/>
                  </a:cubicBezTo>
                  <a:cubicBezTo>
                    <a:pt x="14" y="77"/>
                    <a:pt x="13" y="76"/>
                    <a:pt x="12" y="75"/>
                  </a:cubicBezTo>
                  <a:cubicBezTo>
                    <a:pt x="11" y="74"/>
                    <a:pt x="10" y="73"/>
                    <a:pt x="8" y="73"/>
                  </a:cubicBezTo>
                  <a:cubicBezTo>
                    <a:pt x="7" y="72"/>
                    <a:pt x="6" y="71"/>
                    <a:pt x="5" y="71"/>
                  </a:cubicBezTo>
                  <a:cubicBezTo>
                    <a:pt x="4" y="68"/>
                    <a:pt x="4" y="65"/>
                    <a:pt x="3" y="62"/>
                  </a:cubicBezTo>
                  <a:cubicBezTo>
                    <a:pt x="3" y="60"/>
                    <a:pt x="3" y="59"/>
                    <a:pt x="3" y="58"/>
                  </a:cubicBezTo>
                  <a:cubicBezTo>
                    <a:pt x="3" y="58"/>
                    <a:pt x="3" y="58"/>
                    <a:pt x="3" y="58"/>
                  </a:cubicBezTo>
                  <a:cubicBezTo>
                    <a:pt x="6" y="59"/>
                    <a:pt x="9" y="60"/>
                    <a:pt x="14" y="57"/>
                  </a:cubicBezTo>
                  <a:cubicBezTo>
                    <a:pt x="18" y="59"/>
                    <a:pt x="23" y="58"/>
                    <a:pt x="25" y="55"/>
                  </a:cubicBezTo>
                  <a:cubicBezTo>
                    <a:pt x="30" y="56"/>
                    <a:pt x="33" y="55"/>
                    <a:pt x="35" y="51"/>
                  </a:cubicBezTo>
                  <a:cubicBezTo>
                    <a:pt x="42" y="51"/>
                    <a:pt x="45" y="47"/>
                    <a:pt x="47" y="43"/>
                  </a:cubicBezTo>
                  <a:close/>
                </a:path>
              </a:pathLst>
            </a:custGeom>
            <a:solidFill>
              <a:srgbClr val="FFFFFF">
                <a:alpha val="72940"/>
              </a:srgbClr>
            </a:solidFill>
            <a:ln w="0">
              <a:solidFill>
                <a:srgbClr val="24211D"/>
              </a:solidFill>
              <a:round/>
              <a:headEnd/>
              <a:tailEnd/>
            </a:ln>
          </p:spPr>
          <p:txBody>
            <a:bodyPr/>
            <a:lstStyle/>
            <a:p>
              <a:endParaRPr lang="id-ID"/>
            </a:p>
          </p:txBody>
        </p:sp>
        <p:sp>
          <p:nvSpPr>
            <p:cNvPr id="57359" name="Freeform 15"/>
            <p:cNvSpPr>
              <a:spLocks/>
            </p:cNvSpPr>
            <p:nvPr/>
          </p:nvSpPr>
          <p:spPr bwMode="auto">
            <a:xfrm rot="5400000">
              <a:off x="1854" y="1853"/>
              <a:ext cx="44" cy="47"/>
            </a:xfrm>
            <a:custGeom>
              <a:avLst/>
              <a:gdLst>
                <a:gd name="T0" fmla="*/ 64071073 w 17"/>
                <a:gd name="T1" fmla="*/ 219753441 h 18"/>
                <a:gd name="T2" fmla="*/ 64071073 w 17"/>
                <a:gd name="T3" fmla="*/ 135592937 h 18"/>
                <a:gd name="T4" fmla="*/ 0 w 17"/>
                <a:gd name="T5" fmla="*/ 113009050 h 18"/>
                <a:gd name="T6" fmla="*/ 64071073 w 17"/>
                <a:gd name="T7" fmla="*/ 84160943 h 18"/>
                <a:gd name="T8" fmla="*/ 64071073 w 17"/>
                <a:gd name="T9" fmla="*/ 0 h 18"/>
                <a:gd name="T10" fmla="*/ 104825594 w 17"/>
                <a:gd name="T11" fmla="*/ 75234581 h 18"/>
                <a:gd name="T12" fmla="*/ 178673215 w 17"/>
                <a:gd name="T13" fmla="*/ 46697739 h 18"/>
                <a:gd name="T14" fmla="*/ 137997563 w 17"/>
                <a:gd name="T15" fmla="*/ 113009050 h 18"/>
                <a:gd name="T16" fmla="*/ 178673215 w 17"/>
                <a:gd name="T17" fmla="*/ 182290321 h 18"/>
                <a:gd name="T18" fmla="*/ 104825594 w 17"/>
                <a:gd name="T19" fmla="*/ 158911361 h 18"/>
                <a:gd name="T20" fmla="*/ 64071073 w 17"/>
                <a:gd name="T21" fmla="*/ 219753441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8"/>
                <a:gd name="T35" fmla="*/ 17 w 17"/>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8">
                  <a:moveTo>
                    <a:pt x="6" y="18"/>
                  </a:moveTo>
                  <a:lnTo>
                    <a:pt x="6" y="11"/>
                  </a:lnTo>
                  <a:lnTo>
                    <a:pt x="0" y="9"/>
                  </a:lnTo>
                  <a:lnTo>
                    <a:pt x="6" y="7"/>
                  </a:lnTo>
                  <a:lnTo>
                    <a:pt x="6" y="0"/>
                  </a:lnTo>
                  <a:lnTo>
                    <a:pt x="10" y="6"/>
                  </a:lnTo>
                  <a:lnTo>
                    <a:pt x="17" y="4"/>
                  </a:lnTo>
                  <a:lnTo>
                    <a:pt x="13" y="9"/>
                  </a:lnTo>
                  <a:lnTo>
                    <a:pt x="17" y="15"/>
                  </a:lnTo>
                  <a:lnTo>
                    <a:pt x="10" y="13"/>
                  </a:lnTo>
                  <a:lnTo>
                    <a:pt x="6" y="18"/>
                  </a:lnTo>
                  <a:close/>
                </a:path>
              </a:pathLst>
            </a:custGeom>
            <a:solidFill>
              <a:srgbClr val="FDFA00">
                <a:alpha val="72940"/>
              </a:srgbClr>
            </a:solidFill>
            <a:ln w="0">
              <a:solidFill>
                <a:srgbClr val="24211D"/>
              </a:solidFill>
              <a:round/>
              <a:headEnd/>
              <a:tailEnd/>
            </a:ln>
          </p:spPr>
          <p:txBody>
            <a:bodyPr/>
            <a:lstStyle/>
            <a:p>
              <a:endParaRPr lang="id-ID"/>
            </a:p>
          </p:txBody>
        </p:sp>
        <p:sp>
          <p:nvSpPr>
            <p:cNvPr id="57360" name="Freeform 16"/>
            <p:cNvSpPr>
              <a:spLocks noEditPoints="1"/>
            </p:cNvSpPr>
            <p:nvPr/>
          </p:nvSpPr>
          <p:spPr bwMode="auto">
            <a:xfrm rot="5400000">
              <a:off x="1854" y="1853"/>
              <a:ext cx="44" cy="47"/>
            </a:xfrm>
            <a:custGeom>
              <a:avLst/>
              <a:gdLst>
                <a:gd name="T0" fmla="*/ 0 w 17"/>
                <a:gd name="T1" fmla="*/ 113009050 h 18"/>
                <a:gd name="T2" fmla="*/ 93827380 w 17"/>
                <a:gd name="T3" fmla="*/ 113009050 h 18"/>
                <a:gd name="T4" fmla="*/ 64071073 w 17"/>
                <a:gd name="T5" fmla="*/ 84160943 h 18"/>
                <a:gd name="T6" fmla="*/ 64071073 w 17"/>
                <a:gd name="T7" fmla="*/ 219753441 h 18"/>
                <a:gd name="T8" fmla="*/ 93827380 w 17"/>
                <a:gd name="T9" fmla="*/ 113009050 h 18"/>
                <a:gd name="T10" fmla="*/ 64071073 w 17"/>
                <a:gd name="T11" fmla="*/ 135592937 h 18"/>
                <a:gd name="T12" fmla="*/ 64071073 w 17"/>
                <a:gd name="T13" fmla="*/ 0 h 18"/>
                <a:gd name="T14" fmla="*/ 93827380 w 17"/>
                <a:gd name="T15" fmla="*/ 113009050 h 18"/>
                <a:gd name="T16" fmla="*/ 104825594 w 17"/>
                <a:gd name="T17" fmla="*/ 75234581 h 18"/>
                <a:gd name="T18" fmla="*/ 178673215 w 17"/>
                <a:gd name="T19" fmla="*/ 182290321 h 18"/>
                <a:gd name="T20" fmla="*/ 93827380 w 17"/>
                <a:gd name="T21" fmla="*/ 113009050 h 18"/>
                <a:gd name="T22" fmla="*/ 104825594 w 17"/>
                <a:gd name="T23" fmla="*/ 158911361 h 18"/>
                <a:gd name="T24" fmla="*/ 178673215 w 17"/>
                <a:gd name="T25" fmla="*/ 46697739 h 18"/>
                <a:gd name="T26" fmla="*/ 93827380 w 17"/>
                <a:gd name="T27" fmla="*/ 113009050 h 18"/>
                <a:gd name="T28" fmla="*/ 137997563 w 17"/>
                <a:gd name="T29" fmla="*/ 113009050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
                <a:gd name="T46" fmla="*/ 0 h 18"/>
                <a:gd name="T47" fmla="*/ 17 w 17"/>
                <a:gd name="T48" fmla="*/ 18 h 1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 h="18">
                  <a:moveTo>
                    <a:pt x="0" y="9"/>
                  </a:moveTo>
                  <a:lnTo>
                    <a:pt x="9" y="9"/>
                  </a:lnTo>
                  <a:lnTo>
                    <a:pt x="6" y="7"/>
                  </a:lnTo>
                  <a:moveTo>
                    <a:pt x="6" y="18"/>
                  </a:moveTo>
                  <a:lnTo>
                    <a:pt x="9" y="9"/>
                  </a:lnTo>
                  <a:lnTo>
                    <a:pt x="6" y="11"/>
                  </a:lnTo>
                  <a:moveTo>
                    <a:pt x="6" y="0"/>
                  </a:moveTo>
                  <a:lnTo>
                    <a:pt x="9" y="9"/>
                  </a:lnTo>
                  <a:lnTo>
                    <a:pt x="10" y="6"/>
                  </a:lnTo>
                  <a:moveTo>
                    <a:pt x="17" y="15"/>
                  </a:moveTo>
                  <a:lnTo>
                    <a:pt x="9" y="9"/>
                  </a:lnTo>
                  <a:lnTo>
                    <a:pt x="10" y="13"/>
                  </a:lnTo>
                  <a:moveTo>
                    <a:pt x="17" y="4"/>
                  </a:moveTo>
                  <a:lnTo>
                    <a:pt x="9" y="9"/>
                  </a:lnTo>
                  <a:lnTo>
                    <a:pt x="13" y="9"/>
                  </a:lnTo>
                </a:path>
              </a:pathLst>
            </a:custGeom>
            <a:noFill/>
            <a:ln w="0">
              <a:solidFill>
                <a:srgbClr val="24211D"/>
              </a:solidFill>
              <a:round/>
              <a:headEnd/>
              <a:tailEnd/>
            </a:ln>
          </p:spPr>
          <p:txBody>
            <a:bodyPr/>
            <a:lstStyle/>
            <a:p>
              <a:endParaRPr lang="id-ID"/>
            </a:p>
          </p:txBody>
        </p:sp>
        <p:sp>
          <p:nvSpPr>
            <p:cNvPr id="57361" name="Freeform 17"/>
            <p:cNvSpPr>
              <a:spLocks noEditPoints="1"/>
            </p:cNvSpPr>
            <p:nvPr/>
          </p:nvSpPr>
          <p:spPr bwMode="auto">
            <a:xfrm rot="5400000">
              <a:off x="1857" y="1848"/>
              <a:ext cx="36" cy="96"/>
            </a:xfrm>
            <a:custGeom>
              <a:avLst/>
              <a:gdLst>
                <a:gd name="T0" fmla="*/ 29842295 w 14"/>
                <a:gd name="T1" fmla="*/ 404782660 h 37"/>
                <a:gd name="T2" fmla="*/ 0 w 14"/>
                <a:gd name="T3" fmla="*/ 282572324 h 37"/>
                <a:gd name="T4" fmla="*/ 11605343 w 14"/>
                <a:gd name="T5" fmla="*/ 274281580 h 37"/>
                <a:gd name="T6" fmla="*/ 36961077 w 14"/>
                <a:gd name="T7" fmla="*/ 391663067 h 37"/>
                <a:gd name="T8" fmla="*/ 29842295 w 14"/>
                <a:gd name="T9" fmla="*/ 404782660 h 37"/>
                <a:gd name="T10" fmla="*/ 120999752 w 14"/>
                <a:gd name="T11" fmla="*/ 328447394 h 37"/>
                <a:gd name="T12" fmla="*/ 76737312 w 14"/>
                <a:gd name="T13" fmla="*/ 282572324 h 37"/>
                <a:gd name="T14" fmla="*/ 83991289 w 14"/>
                <a:gd name="T15" fmla="*/ 274281580 h 37"/>
                <a:gd name="T16" fmla="*/ 132123214 w 14"/>
                <a:gd name="T17" fmla="*/ 317112715 h 37"/>
                <a:gd name="T18" fmla="*/ 120999752 w 14"/>
                <a:gd name="T19" fmla="*/ 328447394 h 37"/>
                <a:gd name="T20" fmla="*/ 29842295 w 14"/>
                <a:gd name="T21" fmla="*/ 0 h 37"/>
                <a:gd name="T22" fmla="*/ 0 w 14"/>
                <a:gd name="T23" fmla="*/ 122220590 h 37"/>
                <a:gd name="T24" fmla="*/ 11605343 w 14"/>
                <a:gd name="T25" fmla="*/ 122220590 h 37"/>
                <a:gd name="T26" fmla="*/ 36961077 w 14"/>
                <a:gd name="T27" fmla="*/ 0 h 37"/>
                <a:gd name="T28" fmla="*/ 29842295 w 14"/>
                <a:gd name="T29" fmla="*/ 0 h 37"/>
                <a:gd name="T30" fmla="*/ 120999752 w 14"/>
                <a:gd name="T31" fmla="*/ 68298399 h 37"/>
                <a:gd name="T32" fmla="*/ 76737312 w 14"/>
                <a:gd name="T33" fmla="*/ 122220590 h 37"/>
                <a:gd name="T34" fmla="*/ 83991289 w 14"/>
                <a:gd name="T35" fmla="*/ 130395096 h 37"/>
                <a:gd name="T36" fmla="*/ 132123214 w 14"/>
                <a:gd name="T37" fmla="*/ 76509312 h 37"/>
                <a:gd name="T38" fmla="*/ 120999752 w 14"/>
                <a:gd name="T39" fmla="*/ 68298399 h 37"/>
                <a:gd name="T40" fmla="*/ 47055464 w 14"/>
                <a:gd name="T41" fmla="*/ 206738125 h 37"/>
                <a:gd name="T42" fmla="*/ 47055464 w 14"/>
                <a:gd name="T43" fmla="*/ 185504470 h 37"/>
                <a:gd name="T44" fmla="*/ 83991289 w 14"/>
                <a:gd name="T45" fmla="*/ 185504470 h 37"/>
                <a:gd name="T46" fmla="*/ 83991289 w 14"/>
                <a:gd name="T47" fmla="*/ 206738125 h 37"/>
                <a:gd name="T48" fmla="*/ 47055464 w 14"/>
                <a:gd name="T49" fmla="*/ 206738125 h 3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4"/>
                <a:gd name="T76" fmla="*/ 0 h 37"/>
                <a:gd name="T77" fmla="*/ 14 w 14"/>
                <a:gd name="T78" fmla="*/ 37 h 3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4" h="37">
                  <a:moveTo>
                    <a:pt x="3" y="37"/>
                  </a:moveTo>
                  <a:lnTo>
                    <a:pt x="0" y="26"/>
                  </a:lnTo>
                  <a:lnTo>
                    <a:pt x="1" y="25"/>
                  </a:lnTo>
                  <a:lnTo>
                    <a:pt x="4" y="36"/>
                  </a:lnTo>
                  <a:lnTo>
                    <a:pt x="3" y="37"/>
                  </a:lnTo>
                  <a:close/>
                  <a:moveTo>
                    <a:pt x="13" y="30"/>
                  </a:moveTo>
                  <a:lnTo>
                    <a:pt x="8" y="26"/>
                  </a:lnTo>
                  <a:lnTo>
                    <a:pt x="9" y="25"/>
                  </a:lnTo>
                  <a:lnTo>
                    <a:pt x="14" y="29"/>
                  </a:lnTo>
                  <a:lnTo>
                    <a:pt x="13" y="30"/>
                  </a:lnTo>
                  <a:close/>
                  <a:moveTo>
                    <a:pt x="3" y="0"/>
                  </a:moveTo>
                  <a:lnTo>
                    <a:pt x="0" y="11"/>
                  </a:lnTo>
                  <a:lnTo>
                    <a:pt x="1" y="11"/>
                  </a:lnTo>
                  <a:lnTo>
                    <a:pt x="4" y="0"/>
                  </a:lnTo>
                  <a:lnTo>
                    <a:pt x="3" y="0"/>
                  </a:lnTo>
                  <a:close/>
                  <a:moveTo>
                    <a:pt x="13" y="6"/>
                  </a:moveTo>
                  <a:lnTo>
                    <a:pt x="8" y="11"/>
                  </a:lnTo>
                  <a:lnTo>
                    <a:pt x="9" y="12"/>
                  </a:lnTo>
                  <a:lnTo>
                    <a:pt x="14" y="7"/>
                  </a:lnTo>
                  <a:lnTo>
                    <a:pt x="13" y="6"/>
                  </a:lnTo>
                  <a:close/>
                  <a:moveTo>
                    <a:pt x="5" y="19"/>
                  </a:moveTo>
                  <a:lnTo>
                    <a:pt x="5" y="17"/>
                  </a:lnTo>
                  <a:lnTo>
                    <a:pt x="9" y="17"/>
                  </a:lnTo>
                  <a:lnTo>
                    <a:pt x="9" y="19"/>
                  </a:lnTo>
                  <a:lnTo>
                    <a:pt x="5" y="19"/>
                  </a:lnTo>
                  <a:close/>
                </a:path>
              </a:pathLst>
            </a:custGeom>
            <a:solidFill>
              <a:srgbClr val="FDFA00">
                <a:alpha val="72940"/>
              </a:srgbClr>
            </a:solidFill>
            <a:ln w="0">
              <a:solidFill>
                <a:srgbClr val="24211D"/>
              </a:solidFill>
              <a:round/>
              <a:headEnd/>
              <a:tailEnd/>
            </a:ln>
          </p:spPr>
          <p:txBody>
            <a:bodyPr/>
            <a:lstStyle/>
            <a:p>
              <a:endParaRPr lang="id-ID"/>
            </a:p>
          </p:txBody>
        </p:sp>
        <p:sp>
          <p:nvSpPr>
            <p:cNvPr id="57362" name="Freeform 18"/>
            <p:cNvSpPr>
              <a:spLocks noEditPoints="1"/>
            </p:cNvSpPr>
            <p:nvPr/>
          </p:nvSpPr>
          <p:spPr bwMode="auto">
            <a:xfrm rot="5400000">
              <a:off x="1859" y="2037"/>
              <a:ext cx="34" cy="223"/>
            </a:xfrm>
            <a:custGeom>
              <a:avLst/>
              <a:gdLst>
                <a:gd name="T0" fmla="*/ 14766379 w 13"/>
                <a:gd name="T1" fmla="*/ 12931418 h 86"/>
                <a:gd name="T2" fmla="*/ 62385755 w 13"/>
                <a:gd name="T3" fmla="*/ 33531461 h 86"/>
                <a:gd name="T4" fmla="*/ 163162667 w 13"/>
                <a:gd name="T5" fmla="*/ 162707339 h 86"/>
                <a:gd name="T6" fmla="*/ 101005497 w 13"/>
                <a:gd name="T7" fmla="*/ 128603411 h 86"/>
                <a:gd name="T8" fmla="*/ 23853378 w 13"/>
                <a:gd name="T9" fmla="*/ 54597330 h 86"/>
                <a:gd name="T10" fmla="*/ 14766379 w 13"/>
                <a:gd name="T11" fmla="*/ 12931418 h 86"/>
                <a:gd name="T12" fmla="*/ 14766379 w 13"/>
                <a:gd name="T13" fmla="*/ 918089886 h 86"/>
                <a:gd name="T14" fmla="*/ 62385755 w 13"/>
                <a:gd name="T15" fmla="*/ 910245599 h 86"/>
                <a:gd name="T16" fmla="*/ 163162667 w 13"/>
                <a:gd name="T17" fmla="*/ 768598373 h 86"/>
                <a:gd name="T18" fmla="*/ 101005497 w 13"/>
                <a:gd name="T19" fmla="*/ 802130259 h 86"/>
                <a:gd name="T20" fmla="*/ 23853378 w 13"/>
                <a:gd name="T21" fmla="*/ 877891982 h 86"/>
                <a:gd name="T22" fmla="*/ 14766379 w 13"/>
                <a:gd name="T23" fmla="*/ 918089886 h 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
                <a:gd name="T37" fmla="*/ 0 h 86"/>
                <a:gd name="T38" fmla="*/ 13 w 13"/>
                <a:gd name="T39" fmla="*/ 86 h 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 h="86">
                  <a:moveTo>
                    <a:pt x="1" y="1"/>
                  </a:moveTo>
                  <a:cubicBezTo>
                    <a:pt x="3" y="0"/>
                    <a:pt x="4" y="1"/>
                    <a:pt x="5" y="3"/>
                  </a:cubicBezTo>
                  <a:cubicBezTo>
                    <a:pt x="8" y="6"/>
                    <a:pt x="11" y="10"/>
                    <a:pt x="13" y="15"/>
                  </a:cubicBezTo>
                  <a:cubicBezTo>
                    <a:pt x="12" y="14"/>
                    <a:pt x="10" y="13"/>
                    <a:pt x="8" y="12"/>
                  </a:cubicBezTo>
                  <a:cubicBezTo>
                    <a:pt x="6" y="10"/>
                    <a:pt x="4" y="7"/>
                    <a:pt x="2" y="5"/>
                  </a:cubicBezTo>
                  <a:cubicBezTo>
                    <a:pt x="1" y="4"/>
                    <a:pt x="0" y="2"/>
                    <a:pt x="1" y="1"/>
                  </a:cubicBezTo>
                  <a:close/>
                  <a:moveTo>
                    <a:pt x="1" y="85"/>
                  </a:moveTo>
                  <a:cubicBezTo>
                    <a:pt x="3" y="86"/>
                    <a:pt x="4" y="85"/>
                    <a:pt x="5" y="84"/>
                  </a:cubicBezTo>
                  <a:cubicBezTo>
                    <a:pt x="8" y="80"/>
                    <a:pt x="11" y="76"/>
                    <a:pt x="13" y="71"/>
                  </a:cubicBezTo>
                  <a:cubicBezTo>
                    <a:pt x="12" y="73"/>
                    <a:pt x="10" y="73"/>
                    <a:pt x="8" y="74"/>
                  </a:cubicBezTo>
                  <a:cubicBezTo>
                    <a:pt x="6" y="77"/>
                    <a:pt x="4" y="79"/>
                    <a:pt x="2" y="81"/>
                  </a:cubicBezTo>
                  <a:cubicBezTo>
                    <a:pt x="1" y="83"/>
                    <a:pt x="0" y="84"/>
                    <a:pt x="1" y="85"/>
                  </a:cubicBezTo>
                  <a:close/>
                </a:path>
              </a:pathLst>
            </a:custGeom>
            <a:solidFill>
              <a:srgbClr val="FFFFFF">
                <a:alpha val="72940"/>
              </a:srgbClr>
            </a:solidFill>
            <a:ln w="0">
              <a:solidFill>
                <a:srgbClr val="24211D"/>
              </a:solidFill>
              <a:round/>
              <a:headEnd/>
              <a:tailEnd/>
            </a:ln>
          </p:spPr>
          <p:txBody>
            <a:bodyPr/>
            <a:lstStyle/>
            <a:p>
              <a:endParaRPr lang="id-ID"/>
            </a:p>
          </p:txBody>
        </p:sp>
        <p:sp>
          <p:nvSpPr>
            <p:cNvPr id="57363" name="Freeform 19"/>
            <p:cNvSpPr>
              <a:spLocks/>
            </p:cNvSpPr>
            <p:nvPr/>
          </p:nvSpPr>
          <p:spPr bwMode="auto">
            <a:xfrm rot="5400000">
              <a:off x="1843" y="2035"/>
              <a:ext cx="65" cy="217"/>
            </a:xfrm>
            <a:custGeom>
              <a:avLst/>
              <a:gdLst>
                <a:gd name="T0" fmla="*/ 0 w 25"/>
                <a:gd name="T1" fmla="*/ 82587297 h 84"/>
                <a:gd name="T2" fmla="*/ 100792568 w 25"/>
                <a:gd name="T3" fmla="*/ 0 h 84"/>
                <a:gd name="T4" fmla="*/ 114148909 w 25"/>
                <a:gd name="T5" fmla="*/ 39502428 h 84"/>
                <a:gd name="T6" fmla="*/ 283127600 w 25"/>
                <a:gd name="T7" fmla="*/ 425197995 h 84"/>
                <a:gd name="T8" fmla="*/ 114148909 w 25"/>
                <a:gd name="T9" fmla="*/ 814777912 h 84"/>
                <a:gd name="T10" fmla="*/ 100792568 w 25"/>
                <a:gd name="T11" fmla="*/ 854173524 h 84"/>
                <a:gd name="T12" fmla="*/ 0 w 25"/>
                <a:gd name="T13" fmla="*/ 770417672 h 84"/>
                <a:gd name="T14" fmla="*/ 13649096 w 25"/>
                <a:gd name="T15" fmla="*/ 762926752 h 84"/>
                <a:gd name="T16" fmla="*/ 169682313 w 25"/>
                <a:gd name="T17" fmla="*/ 499304336 h 84"/>
                <a:gd name="T18" fmla="*/ 204393301 w 25"/>
                <a:gd name="T19" fmla="*/ 425197995 h 84"/>
                <a:gd name="T20" fmla="*/ 169682313 w 25"/>
                <a:gd name="T21" fmla="*/ 354852655 h 84"/>
                <a:gd name="T22" fmla="*/ 13649096 w 25"/>
                <a:gd name="T23" fmla="*/ 89668294 h 84"/>
                <a:gd name="T24" fmla="*/ 0 w 25"/>
                <a:gd name="T25" fmla="*/ 82587297 h 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5"/>
                <a:gd name="T40" fmla="*/ 0 h 84"/>
                <a:gd name="T41" fmla="*/ 25 w 25"/>
                <a:gd name="T42" fmla="*/ 84 h 8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5" h="84">
                  <a:moveTo>
                    <a:pt x="0" y="8"/>
                  </a:moveTo>
                  <a:lnTo>
                    <a:pt x="9" y="0"/>
                  </a:lnTo>
                  <a:cubicBezTo>
                    <a:pt x="8" y="1"/>
                    <a:pt x="9" y="3"/>
                    <a:pt x="10" y="4"/>
                  </a:cubicBezTo>
                  <a:cubicBezTo>
                    <a:pt x="19" y="13"/>
                    <a:pt x="25" y="28"/>
                    <a:pt x="25" y="42"/>
                  </a:cubicBezTo>
                  <a:cubicBezTo>
                    <a:pt x="25" y="57"/>
                    <a:pt x="19" y="71"/>
                    <a:pt x="10" y="80"/>
                  </a:cubicBezTo>
                  <a:cubicBezTo>
                    <a:pt x="9" y="82"/>
                    <a:pt x="8" y="83"/>
                    <a:pt x="9" y="84"/>
                  </a:cubicBezTo>
                  <a:lnTo>
                    <a:pt x="0" y="76"/>
                  </a:lnTo>
                  <a:cubicBezTo>
                    <a:pt x="0" y="76"/>
                    <a:pt x="1" y="76"/>
                    <a:pt x="1" y="75"/>
                  </a:cubicBezTo>
                  <a:cubicBezTo>
                    <a:pt x="8" y="67"/>
                    <a:pt x="13" y="60"/>
                    <a:pt x="15" y="49"/>
                  </a:cubicBezTo>
                  <a:cubicBezTo>
                    <a:pt x="15" y="46"/>
                    <a:pt x="15" y="43"/>
                    <a:pt x="18" y="42"/>
                  </a:cubicBezTo>
                  <a:cubicBezTo>
                    <a:pt x="15" y="41"/>
                    <a:pt x="15" y="38"/>
                    <a:pt x="15" y="35"/>
                  </a:cubicBezTo>
                  <a:cubicBezTo>
                    <a:pt x="13" y="25"/>
                    <a:pt x="8" y="17"/>
                    <a:pt x="1" y="9"/>
                  </a:cubicBezTo>
                  <a:cubicBezTo>
                    <a:pt x="1" y="9"/>
                    <a:pt x="0" y="9"/>
                    <a:pt x="0" y="8"/>
                  </a:cubicBezTo>
                  <a:close/>
                </a:path>
              </a:pathLst>
            </a:custGeom>
            <a:solidFill>
              <a:srgbClr val="FFFFFF">
                <a:alpha val="72940"/>
              </a:srgbClr>
            </a:solidFill>
            <a:ln w="0">
              <a:solidFill>
                <a:srgbClr val="24211D"/>
              </a:solidFill>
              <a:round/>
              <a:headEnd/>
              <a:tailEnd/>
            </a:ln>
          </p:spPr>
          <p:txBody>
            <a:bodyPr/>
            <a:lstStyle/>
            <a:p>
              <a:endParaRPr lang="id-ID"/>
            </a:p>
          </p:txBody>
        </p:sp>
        <p:sp>
          <p:nvSpPr>
            <p:cNvPr id="57364" name="Freeform 20"/>
            <p:cNvSpPr>
              <a:spLocks noEditPoints="1"/>
            </p:cNvSpPr>
            <p:nvPr/>
          </p:nvSpPr>
          <p:spPr bwMode="auto">
            <a:xfrm rot="5400000">
              <a:off x="1854" y="2054"/>
              <a:ext cx="41" cy="194"/>
            </a:xfrm>
            <a:custGeom>
              <a:avLst/>
              <a:gdLst>
                <a:gd name="T0" fmla="*/ 17479804 w 16"/>
                <a:gd name="T1" fmla="*/ 759391056 h 75"/>
                <a:gd name="T2" fmla="*/ 28370582 w 16"/>
                <a:gd name="T3" fmla="*/ 738930159 h 75"/>
                <a:gd name="T4" fmla="*/ 44801232 w 16"/>
                <a:gd name="T5" fmla="*/ 738930159 h 75"/>
                <a:gd name="T6" fmla="*/ 35353596 w 16"/>
                <a:gd name="T7" fmla="*/ 714337880 h 75"/>
                <a:gd name="T8" fmla="*/ 17479804 w 16"/>
                <a:gd name="T9" fmla="*/ 706639301 h 75"/>
                <a:gd name="T10" fmla="*/ 72699587 w 16"/>
                <a:gd name="T11" fmla="*/ 693875493 h 75"/>
                <a:gd name="T12" fmla="*/ 79520754 w 16"/>
                <a:gd name="T13" fmla="*/ 675316726 h 75"/>
                <a:gd name="T14" fmla="*/ 62027989 w 16"/>
                <a:gd name="T15" fmla="*/ 666266955 h 75"/>
                <a:gd name="T16" fmla="*/ 62027989 w 16"/>
                <a:gd name="T17" fmla="*/ 706639301 h 75"/>
                <a:gd name="T18" fmla="*/ 51152375 w 16"/>
                <a:gd name="T19" fmla="*/ 666266955 h 75"/>
                <a:gd name="T20" fmla="*/ 97381555 w 16"/>
                <a:gd name="T21" fmla="*/ 622387836 h 75"/>
                <a:gd name="T22" fmla="*/ 79520754 w 16"/>
                <a:gd name="T23" fmla="*/ 590163859 h 75"/>
                <a:gd name="T24" fmla="*/ 79520754 w 16"/>
                <a:gd name="T25" fmla="*/ 622387836 h 75"/>
                <a:gd name="T26" fmla="*/ 90593516 w 16"/>
                <a:gd name="T27" fmla="*/ 635224319 h 75"/>
                <a:gd name="T28" fmla="*/ 79520754 w 16"/>
                <a:gd name="T29" fmla="*/ 602731495 h 75"/>
                <a:gd name="T30" fmla="*/ 106366290 w 16"/>
                <a:gd name="T31" fmla="*/ 590163859 h 75"/>
                <a:gd name="T32" fmla="*/ 79520754 w 16"/>
                <a:gd name="T33" fmla="*/ 561833870 h 75"/>
                <a:gd name="T34" fmla="*/ 106366290 w 16"/>
                <a:gd name="T35" fmla="*/ 590163859 h 75"/>
                <a:gd name="T36" fmla="*/ 97381555 w 16"/>
                <a:gd name="T37" fmla="*/ 582254043 h 75"/>
                <a:gd name="T38" fmla="*/ 114779322 w 16"/>
                <a:gd name="T39" fmla="*/ 510773008 h 75"/>
                <a:gd name="T40" fmla="*/ 90593516 w 16"/>
                <a:gd name="T41" fmla="*/ 529331444 h 75"/>
                <a:gd name="T42" fmla="*/ 97381555 w 16"/>
                <a:gd name="T43" fmla="*/ 549793334 h 75"/>
                <a:gd name="T44" fmla="*/ 124251712 w 16"/>
                <a:gd name="T45" fmla="*/ 529331444 h 75"/>
                <a:gd name="T46" fmla="*/ 97381555 w 16"/>
                <a:gd name="T47" fmla="*/ 465718507 h 75"/>
                <a:gd name="T48" fmla="*/ 90593516 w 16"/>
                <a:gd name="T49" fmla="*/ 490415411 h 75"/>
                <a:gd name="T50" fmla="*/ 131077880 w 16"/>
                <a:gd name="T51" fmla="*/ 490415411 h 75"/>
                <a:gd name="T52" fmla="*/ 124251712 w 16"/>
                <a:gd name="T53" fmla="*/ 437662663 h 75"/>
                <a:gd name="T54" fmla="*/ 97381555 w 16"/>
                <a:gd name="T55" fmla="*/ 405160237 h 75"/>
                <a:gd name="T56" fmla="*/ 97381555 w 16"/>
                <a:gd name="T57" fmla="*/ 458123229 h 75"/>
                <a:gd name="T58" fmla="*/ 97381555 w 16"/>
                <a:gd name="T59" fmla="*/ 392702193 h 75"/>
                <a:gd name="T60" fmla="*/ 97381555 w 16"/>
                <a:gd name="T61" fmla="*/ 392702193 h 75"/>
                <a:gd name="T62" fmla="*/ 131077880 w 16"/>
                <a:gd name="T63" fmla="*/ 354139768 h 75"/>
                <a:gd name="T64" fmla="*/ 141548620 w 16"/>
                <a:gd name="T65" fmla="*/ 365065844 h 75"/>
                <a:gd name="T66" fmla="*/ 141548620 w 16"/>
                <a:gd name="T67" fmla="*/ 341655817 h 75"/>
                <a:gd name="T68" fmla="*/ 141548620 w 16"/>
                <a:gd name="T69" fmla="*/ 321189787 h 75"/>
                <a:gd name="T70" fmla="*/ 131077880 w 16"/>
                <a:gd name="T71" fmla="*/ 280992590 h 75"/>
                <a:gd name="T72" fmla="*/ 141548620 w 16"/>
                <a:gd name="T73" fmla="*/ 321189787 h 75"/>
                <a:gd name="T74" fmla="*/ 106366290 w 16"/>
                <a:gd name="T75" fmla="*/ 301453487 h 75"/>
                <a:gd name="T76" fmla="*/ 131077880 w 16"/>
                <a:gd name="T77" fmla="*/ 261076175 h 75"/>
                <a:gd name="T78" fmla="*/ 124251712 w 16"/>
                <a:gd name="T79" fmla="*/ 237664740 h 75"/>
                <a:gd name="T80" fmla="*/ 114779322 w 16"/>
                <a:gd name="T81" fmla="*/ 228156240 h 75"/>
                <a:gd name="T82" fmla="*/ 124251712 w 16"/>
                <a:gd name="T83" fmla="*/ 261076175 h 75"/>
                <a:gd name="T84" fmla="*/ 131077880 w 16"/>
                <a:gd name="T85" fmla="*/ 261076175 h 75"/>
                <a:gd name="T86" fmla="*/ 106366290 w 16"/>
                <a:gd name="T87" fmla="*/ 164543842 h 75"/>
                <a:gd name="T88" fmla="*/ 114779322 w 16"/>
                <a:gd name="T89" fmla="*/ 209571979 h 75"/>
                <a:gd name="T90" fmla="*/ 97381555 w 16"/>
                <a:gd name="T91" fmla="*/ 189593650 h 75"/>
                <a:gd name="T92" fmla="*/ 90593516 w 16"/>
                <a:gd name="T93" fmla="*/ 124171331 h 75"/>
                <a:gd name="T94" fmla="*/ 62027989 w 16"/>
                <a:gd name="T95" fmla="*/ 124171331 h 75"/>
                <a:gd name="T96" fmla="*/ 79520754 w 16"/>
                <a:gd name="T97" fmla="*/ 144538777 h 75"/>
                <a:gd name="T98" fmla="*/ 90593516 w 16"/>
                <a:gd name="T99" fmla="*/ 136909811 h 75"/>
                <a:gd name="T100" fmla="*/ 62027989 w 16"/>
                <a:gd name="T101" fmla="*/ 136909811 h 75"/>
                <a:gd name="T102" fmla="*/ 28370582 w 16"/>
                <a:gd name="T103" fmla="*/ 91880639 h 75"/>
                <a:gd name="T104" fmla="*/ 62027989 w 16"/>
                <a:gd name="T105" fmla="*/ 73296564 h 75"/>
                <a:gd name="T106" fmla="*/ 44801232 w 16"/>
                <a:gd name="T107" fmla="*/ 83970595 h 75"/>
                <a:gd name="T108" fmla="*/ 28370582 w 16"/>
                <a:gd name="T109" fmla="*/ 91880639 h 75"/>
                <a:gd name="T110" fmla="*/ 35353596 w 16"/>
                <a:gd name="T111" fmla="*/ 63612336 h 75"/>
                <a:gd name="T112" fmla="*/ 51152375 w 16"/>
                <a:gd name="T113" fmla="*/ 52929035 h 75"/>
                <a:gd name="T114" fmla="*/ 17479804 w 16"/>
                <a:gd name="T115" fmla="*/ 12550083 h 75"/>
                <a:gd name="T116" fmla="*/ 0 w 16"/>
                <a:gd name="T117" fmla="*/ 52929035 h 75"/>
                <a:gd name="T118" fmla="*/ 11071455 w 16"/>
                <a:gd name="T119" fmla="*/ 40092272 h 75"/>
                <a:gd name="T120" fmla="*/ 11071455 w 16"/>
                <a:gd name="T121" fmla="*/ 40092272 h 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
                <a:gd name="T184" fmla="*/ 0 h 75"/>
                <a:gd name="T185" fmla="*/ 16 w 16"/>
                <a:gd name="T186" fmla="*/ 75 h 7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 h="75">
                  <a:moveTo>
                    <a:pt x="0" y="69"/>
                  </a:moveTo>
                  <a:lnTo>
                    <a:pt x="0" y="70"/>
                  </a:lnTo>
                  <a:lnTo>
                    <a:pt x="2" y="72"/>
                  </a:lnTo>
                  <a:cubicBezTo>
                    <a:pt x="3" y="72"/>
                    <a:pt x="3" y="72"/>
                    <a:pt x="2" y="73"/>
                  </a:cubicBezTo>
                  <a:cubicBezTo>
                    <a:pt x="2" y="73"/>
                    <a:pt x="2" y="73"/>
                    <a:pt x="1" y="73"/>
                  </a:cubicBezTo>
                  <a:cubicBezTo>
                    <a:pt x="1" y="74"/>
                    <a:pt x="2" y="75"/>
                    <a:pt x="3" y="73"/>
                  </a:cubicBezTo>
                  <a:cubicBezTo>
                    <a:pt x="4" y="73"/>
                    <a:pt x="4" y="72"/>
                    <a:pt x="3" y="71"/>
                  </a:cubicBezTo>
                  <a:lnTo>
                    <a:pt x="0" y="69"/>
                  </a:lnTo>
                  <a:close/>
                  <a:moveTo>
                    <a:pt x="3" y="66"/>
                  </a:moveTo>
                  <a:lnTo>
                    <a:pt x="1" y="69"/>
                  </a:lnTo>
                  <a:lnTo>
                    <a:pt x="5" y="71"/>
                  </a:lnTo>
                  <a:lnTo>
                    <a:pt x="7" y="68"/>
                  </a:lnTo>
                  <a:lnTo>
                    <a:pt x="6" y="68"/>
                  </a:lnTo>
                  <a:lnTo>
                    <a:pt x="5" y="70"/>
                  </a:lnTo>
                  <a:lnTo>
                    <a:pt x="4" y="69"/>
                  </a:lnTo>
                  <a:lnTo>
                    <a:pt x="5" y="68"/>
                  </a:lnTo>
                  <a:lnTo>
                    <a:pt x="4" y="67"/>
                  </a:lnTo>
                  <a:lnTo>
                    <a:pt x="3" y="69"/>
                  </a:lnTo>
                  <a:lnTo>
                    <a:pt x="2" y="68"/>
                  </a:lnTo>
                  <a:lnTo>
                    <a:pt x="4" y="66"/>
                  </a:lnTo>
                  <a:lnTo>
                    <a:pt x="3" y="66"/>
                  </a:lnTo>
                  <a:close/>
                  <a:moveTo>
                    <a:pt x="7" y="68"/>
                  </a:moveTo>
                  <a:lnTo>
                    <a:pt x="8" y="67"/>
                  </a:lnTo>
                  <a:lnTo>
                    <a:pt x="6" y="66"/>
                  </a:lnTo>
                  <a:lnTo>
                    <a:pt x="7" y="65"/>
                  </a:lnTo>
                  <a:cubicBezTo>
                    <a:pt x="7" y="65"/>
                    <a:pt x="7" y="65"/>
                    <a:pt x="8" y="65"/>
                  </a:cubicBezTo>
                  <a:cubicBezTo>
                    <a:pt x="8" y="65"/>
                    <a:pt x="9" y="65"/>
                    <a:pt x="9" y="65"/>
                  </a:cubicBezTo>
                  <a:lnTo>
                    <a:pt x="9" y="64"/>
                  </a:lnTo>
                  <a:cubicBezTo>
                    <a:pt x="9" y="64"/>
                    <a:pt x="9" y="64"/>
                    <a:pt x="8" y="64"/>
                  </a:cubicBezTo>
                  <a:cubicBezTo>
                    <a:pt x="8" y="64"/>
                    <a:pt x="7" y="64"/>
                    <a:pt x="7" y="64"/>
                  </a:cubicBezTo>
                  <a:cubicBezTo>
                    <a:pt x="7" y="63"/>
                    <a:pt x="7" y="63"/>
                    <a:pt x="6" y="63"/>
                  </a:cubicBezTo>
                  <a:cubicBezTo>
                    <a:pt x="6" y="63"/>
                    <a:pt x="5" y="62"/>
                    <a:pt x="4" y="63"/>
                  </a:cubicBezTo>
                  <a:lnTo>
                    <a:pt x="3" y="65"/>
                  </a:lnTo>
                  <a:lnTo>
                    <a:pt x="7" y="68"/>
                  </a:lnTo>
                  <a:close/>
                  <a:moveTo>
                    <a:pt x="5" y="66"/>
                  </a:moveTo>
                  <a:lnTo>
                    <a:pt x="4" y="65"/>
                  </a:lnTo>
                  <a:lnTo>
                    <a:pt x="5" y="64"/>
                  </a:lnTo>
                  <a:cubicBezTo>
                    <a:pt x="5" y="63"/>
                    <a:pt x="6" y="63"/>
                    <a:pt x="6" y="64"/>
                  </a:cubicBezTo>
                  <a:cubicBezTo>
                    <a:pt x="6" y="64"/>
                    <a:pt x="6" y="64"/>
                    <a:pt x="6" y="65"/>
                  </a:cubicBezTo>
                  <a:lnTo>
                    <a:pt x="5" y="66"/>
                  </a:lnTo>
                  <a:close/>
                  <a:moveTo>
                    <a:pt x="11" y="62"/>
                  </a:moveTo>
                  <a:lnTo>
                    <a:pt x="11" y="60"/>
                  </a:lnTo>
                  <a:cubicBezTo>
                    <a:pt x="12" y="59"/>
                    <a:pt x="12" y="59"/>
                    <a:pt x="12" y="59"/>
                  </a:cubicBezTo>
                  <a:cubicBezTo>
                    <a:pt x="11" y="58"/>
                    <a:pt x="11" y="58"/>
                    <a:pt x="11" y="58"/>
                  </a:cubicBezTo>
                  <a:cubicBezTo>
                    <a:pt x="10" y="58"/>
                    <a:pt x="10" y="58"/>
                    <a:pt x="9" y="58"/>
                  </a:cubicBezTo>
                  <a:cubicBezTo>
                    <a:pt x="9" y="58"/>
                    <a:pt x="9" y="57"/>
                    <a:pt x="9" y="57"/>
                  </a:cubicBezTo>
                  <a:cubicBezTo>
                    <a:pt x="8" y="57"/>
                    <a:pt x="8" y="57"/>
                    <a:pt x="7" y="58"/>
                  </a:cubicBezTo>
                  <a:lnTo>
                    <a:pt x="6" y="60"/>
                  </a:lnTo>
                  <a:lnTo>
                    <a:pt x="11" y="62"/>
                  </a:lnTo>
                  <a:close/>
                  <a:moveTo>
                    <a:pt x="9" y="60"/>
                  </a:moveTo>
                  <a:lnTo>
                    <a:pt x="10" y="59"/>
                  </a:lnTo>
                  <a:cubicBezTo>
                    <a:pt x="10" y="59"/>
                    <a:pt x="10" y="59"/>
                    <a:pt x="10" y="59"/>
                  </a:cubicBezTo>
                  <a:cubicBezTo>
                    <a:pt x="11" y="59"/>
                    <a:pt x="11" y="59"/>
                    <a:pt x="11" y="60"/>
                  </a:cubicBezTo>
                  <a:lnTo>
                    <a:pt x="10" y="61"/>
                  </a:lnTo>
                  <a:lnTo>
                    <a:pt x="9" y="60"/>
                  </a:lnTo>
                  <a:close/>
                  <a:moveTo>
                    <a:pt x="7" y="60"/>
                  </a:moveTo>
                  <a:lnTo>
                    <a:pt x="8" y="58"/>
                  </a:lnTo>
                  <a:cubicBezTo>
                    <a:pt x="8" y="58"/>
                    <a:pt x="8" y="58"/>
                    <a:pt x="9" y="58"/>
                  </a:cubicBezTo>
                  <a:cubicBezTo>
                    <a:pt x="9" y="58"/>
                    <a:pt x="9" y="59"/>
                    <a:pt x="9" y="59"/>
                  </a:cubicBezTo>
                  <a:lnTo>
                    <a:pt x="8" y="60"/>
                  </a:lnTo>
                  <a:lnTo>
                    <a:pt x="7" y="60"/>
                  </a:lnTo>
                  <a:close/>
                  <a:moveTo>
                    <a:pt x="12" y="57"/>
                  </a:moveTo>
                  <a:lnTo>
                    <a:pt x="12" y="55"/>
                  </a:lnTo>
                  <a:lnTo>
                    <a:pt x="13" y="55"/>
                  </a:lnTo>
                  <a:lnTo>
                    <a:pt x="14" y="54"/>
                  </a:lnTo>
                  <a:lnTo>
                    <a:pt x="9" y="54"/>
                  </a:lnTo>
                  <a:lnTo>
                    <a:pt x="8" y="55"/>
                  </a:lnTo>
                  <a:lnTo>
                    <a:pt x="12" y="58"/>
                  </a:lnTo>
                  <a:lnTo>
                    <a:pt x="13" y="57"/>
                  </a:lnTo>
                  <a:lnTo>
                    <a:pt x="12" y="57"/>
                  </a:lnTo>
                  <a:close/>
                  <a:moveTo>
                    <a:pt x="10" y="55"/>
                  </a:moveTo>
                  <a:lnTo>
                    <a:pt x="10" y="55"/>
                  </a:lnTo>
                  <a:lnTo>
                    <a:pt x="12" y="55"/>
                  </a:lnTo>
                  <a:lnTo>
                    <a:pt x="11" y="56"/>
                  </a:lnTo>
                  <a:lnTo>
                    <a:pt x="10" y="55"/>
                  </a:lnTo>
                  <a:close/>
                  <a:moveTo>
                    <a:pt x="12" y="53"/>
                  </a:moveTo>
                  <a:cubicBezTo>
                    <a:pt x="13" y="53"/>
                    <a:pt x="14" y="53"/>
                    <a:pt x="14" y="52"/>
                  </a:cubicBezTo>
                  <a:cubicBezTo>
                    <a:pt x="15" y="51"/>
                    <a:pt x="15" y="50"/>
                    <a:pt x="13" y="49"/>
                  </a:cubicBezTo>
                  <a:cubicBezTo>
                    <a:pt x="13" y="49"/>
                    <a:pt x="12" y="50"/>
                    <a:pt x="12" y="50"/>
                  </a:cubicBezTo>
                  <a:lnTo>
                    <a:pt x="11" y="51"/>
                  </a:lnTo>
                  <a:cubicBezTo>
                    <a:pt x="11" y="51"/>
                    <a:pt x="11" y="52"/>
                    <a:pt x="11" y="52"/>
                  </a:cubicBezTo>
                  <a:cubicBezTo>
                    <a:pt x="10" y="52"/>
                    <a:pt x="10" y="51"/>
                    <a:pt x="10" y="51"/>
                  </a:cubicBezTo>
                  <a:cubicBezTo>
                    <a:pt x="11" y="50"/>
                    <a:pt x="11" y="50"/>
                    <a:pt x="11" y="50"/>
                  </a:cubicBezTo>
                  <a:lnTo>
                    <a:pt x="11" y="49"/>
                  </a:lnTo>
                  <a:cubicBezTo>
                    <a:pt x="11" y="49"/>
                    <a:pt x="10" y="49"/>
                    <a:pt x="10" y="50"/>
                  </a:cubicBezTo>
                  <a:cubicBezTo>
                    <a:pt x="9" y="52"/>
                    <a:pt x="10" y="52"/>
                    <a:pt x="11" y="53"/>
                  </a:cubicBezTo>
                  <a:cubicBezTo>
                    <a:pt x="12" y="53"/>
                    <a:pt x="12" y="52"/>
                    <a:pt x="12" y="51"/>
                  </a:cubicBezTo>
                  <a:cubicBezTo>
                    <a:pt x="13" y="51"/>
                    <a:pt x="13" y="50"/>
                    <a:pt x="13" y="50"/>
                  </a:cubicBezTo>
                  <a:cubicBezTo>
                    <a:pt x="14" y="50"/>
                    <a:pt x="14" y="51"/>
                    <a:pt x="14" y="51"/>
                  </a:cubicBezTo>
                  <a:cubicBezTo>
                    <a:pt x="13" y="52"/>
                    <a:pt x="13" y="52"/>
                    <a:pt x="13" y="52"/>
                  </a:cubicBezTo>
                  <a:lnTo>
                    <a:pt x="12" y="53"/>
                  </a:lnTo>
                  <a:close/>
                  <a:moveTo>
                    <a:pt x="11" y="44"/>
                  </a:moveTo>
                  <a:lnTo>
                    <a:pt x="11" y="45"/>
                  </a:lnTo>
                  <a:lnTo>
                    <a:pt x="14" y="46"/>
                  </a:lnTo>
                  <a:cubicBezTo>
                    <a:pt x="14" y="46"/>
                    <a:pt x="15" y="46"/>
                    <a:pt x="15" y="47"/>
                  </a:cubicBezTo>
                  <a:cubicBezTo>
                    <a:pt x="15" y="47"/>
                    <a:pt x="14" y="48"/>
                    <a:pt x="13" y="48"/>
                  </a:cubicBezTo>
                  <a:lnTo>
                    <a:pt x="10" y="47"/>
                  </a:lnTo>
                  <a:lnTo>
                    <a:pt x="10" y="48"/>
                  </a:lnTo>
                  <a:lnTo>
                    <a:pt x="13" y="49"/>
                  </a:lnTo>
                  <a:cubicBezTo>
                    <a:pt x="14" y="49"/>
                    <a:pt x="14" y="49"/>
                    <a:pt x="15" y="49"/>
                  </a:cubicBezTo>
                  <a:cubicBezTo>
                    <a:pt x="15" y="48"/>
                    <a:pt x="15" y="48"/>
                    <a:pt x="15" y="47"/>
                  </a:cubicBezTo>
                  <a:cubicBezTo>
                    <a:pt x="16" y="46"/>
                    <a:pt x="15" y="45"/>
                    <a:pt x="14" y="45"/>
                  </a:cubicBezTo>
                  <a:lnTo>
                    <a:pt x="11" y="44"/>
                  </a:lnTo>
                  <a:close/>
                  <a:moveTo>
                    <a:pt x="14" y="43"/>
                  </a:moveTo>
                  <a:lnTo>
                    <a:pt x="14" y="42"/>
                  </a:lnTo>
                  <a:lnTo>
                    <a:pt x="16" y="41"/>
                  </a:lnTo>
                  <a:lnTo>
                    <a:pt x="16" y="40"/>
                  </a:lnTo>
                  <a:lnTo>
                    <a:pt x="13" y="42"/>
                  </a:lnTo>
                  <a:lnTo>
                    <a:pt x="11" y="39"/>
                  </a:lnTo>
                  <a:lnTo>
                    <a:pt x="11" y="41"/>
                  </a:lnTo>
                  <a:lnTo>
                    <a:pt x="13" y="43"/>
                  </a:lnTo>
                  <a:lnTo>
                    <a:pt x="11" y="43"/>
                  </a:lnTo>
                  <a:lnTo>
                    <a:pt x="11" y="44"/>
                  </a:lnTo>
                  <a:lnTo>
                    <a:pt x="16" y="44"/>
                  </a:lnTo>
                  <a:lnTo>
                    <a:pt x="16" y="43"/>
                  </a:lnTo>
                  <a:lnTo>
                    <a:pt x="14" y="43"/>
                  </a:lnTo>
                  <a:close/>
                  <a:moveTo>
                    <a:pt x="11" y="38"/>
                  </a:moveTo>
                  <a:lnTo>
                    <a:pt x="11" y="39"/>
                  </a:lnTo>
                  <a:lnTo>
                    <a:pt x="16" y="39"/>
                  </a:lnTo>
                  <a:lnTo>
                    <a:pt x="11" y="38"/>
                  </a:lnTo>
                  <a:close/>
                  <a:moveTo>
                    <a:pt x="11" y="31"/>
                  </a:moveTo>
                  <a:lnTo>
                    <a:pt x="11" y="33"/>
                  </a:lnTo>
                  <a:lnTo>
                    <a:pt x="15" y="34"/>
                  </a:lnTo>
                  <a:lnTo>
                    <a:pt x="11" y="35"/>
                  </a:lnTo>
                  <a:lnTo>
                    <a:pt x="11" y="36"/>
                  </a:lnTo>
                  <a:lnTo>
                    <a:pt x="16" y="36"/>
                  </a:lnTo>
                  <a:lnTo>
                    <a:pt x="16" y="35"/>
                  </a:lnTo>
                  <a:lnTo>
                    <a:pt x="12" y="35"/>
                  </a:lnTo>
                  <a:lnTo>
                    <a:pt x="16" y="34"/>
                  </a:lnTo>
                  <a:lnTo>
                    <a:pt x="16" y="33"/>
                  </a:lnTo>
                  <a:lnTo>
                    <a:pt x="12" y="32"/>
                  </a:lnTo>
                  <a:lnTo>
                    <a:pt x="16" y="32"/>
                  </a:lnTo>
                  <a:lnTo>
                    <a:pt x="16" y="31"/>
                  </a:lnTo>
                  <a:lnTo>
                    <a:pt x="11" y="31"/>
                  </a:lnTo>
                  <a:close/>
                  <a:moveTo>
                    <a:pt x="15" y="29"/>
                  </a:moveTo>
                  <a:lnTo>
                    <a:pt x="14" y="28"/>
                  </a:lnTo>
                  <a:lnTo>
                    <a:pt x="15" y="27"/>
                  </a:lnTo>
                  <a:lnTo>
                    <a:pt x="15" y="26"/>
                  </a:lnTo>
                  <a:lnTo>
                    <a:pt x="11" y="29"/>
                  </a:lnTo>
                  <a:lnTo>
                    <a:pt x="11" y="30"/>
                  </a:lnTo>
                  <a:lnTo>
                    <a:pt x="16" y="31"/>
                  </a:lnTo>
                  <a:lnTo>
                    <a:pt x="16" y="30"/>
                  </a:lnTo>
                  <a:lnTo>
                    <a:pt x="15" y="29"/>
                  </a:lnTo>
                  <a:close/>
                  <a:moveTo>
                    <a:pt x="12" y="29"/>
                  </a:moveTo>
                  <a:lnTo>
                    <a:pt x="12" y="29"/>
                  </a:lnTo>
                  <a:lnTo>
                    <a:pt x="14" y="28"/>
                  </a:lnTo>
                  <a:lnTo>
                    <a:pt x="14" y="29"/>
                  </a:lnTo>
                  <a:lnTo>
                    <a:pt x="12" y="29"/>
                  </a:lnTo>
                  <a:close/>
                  <a:moveTo>
                    <a:pt x="15" y="25"/>
                  </a:moveTo>
                  <a:lnTo>
                    <a:pt x="15" y="24"/>
                  </a:lnTo>
                  <a:cubicBezTo>
                    <a:pt x="12" y="24"/>
                    <a:pt x="12" y="24"/>
                    <a:pt x="11" y="24"/>
                  </a:cubicBezTo>
                  <a:cubicBezTo>
                    <a:pt x="12" y="24"/>
                    <a:pt x="12" y="24"/>
                    <a:pt x="14" y="23"/>
                  </a:cubicBezTo>
                  <a:lnTo>
                    <a:pt x="14" y="22"/>
                  </a:lnTo>
                  <a:lnTo>
                    <a:pt x="9" y="22"/>
                  </a:lnTo>
                  <a:lnTo>
                    <a:pt x="9" y="23"/>
                  </a:lnTo>
                  <a:cubicBezTo>
                    <a:pt x="12" y="22"/>
                    <a:pt x="12" y="22"/>
                    <a:pt x="13" y="22"/>
                  </a:cubicBezTo>
                  <a:cubicBezTo>
                    <a:pt x="12" y="23"/>
                    <a:pt x="12" y="23"/>
                    <a:pt x="10" y="24"/>
                  </a:cubicBezTo>
                  <a:lnTo>
                    <a:pt x="10" y="25"/>
                  </a:lnTo>
                  <a:cubicBezTo>
                    <a:pt x="13" y="25"/>
                    <a:pt x="13" y="25"/>
                    <a:pt x="14" y="25"/>
                  </a:cubicBezTo>
                  <a:cubicBezTo>
                    <a:pt x="13" y="25"/>
                    <a:pt x="13" y="25"/>
                    <a:pt x="10" y="26"/>
                  </a:cubicBezTo>
                  <a:lnTo>
                    <a:pt x="11" y="27"/>
                  </a:lnTo>
                  <a:lnTo>
                    <a:pt x="15" y="25"/>
                  </a:lnTo>
                  <a:close/>
                  <a:moveTo>
                    <a:pt x="12" y="20"/>
                  </a:moveTo>
                  <a:lnTo>
                    <a:pt x="12" y="18"/>
                  </a:lnTo>
                  <a:lnTo>
                    <a:pt x="13" y="17"/>
                  </a:lnTo>
                  <a:lnTo>
                    <a:pt x="12" y="16"/>
                  </a:lnTo>
                  <a:lnTo>
                    <a:pt x="8" y="19"/>
                  </a:lnTo>
                  <a:lnTo>
                    <a:pt x="9" y="21"/>
                  </a:lnTo>
                  <a:lnTo>
                    <a:pt x="14" y="21"/>
                  </a:lnTo>
                  <a:lnTo>
                    <a:pt x="13" y="20"/>
                  </a:lnTo>
                  <a:lnTo>
                    <a:pt x="12" y="20"/>
                  </a:lnTo>
                  <a:close/>
                  <a:moveTo>
                    <a:pt x="10" y="20"/>
                  </a:moveTo>
                  <a:lnTo>
                    <a:pt x="10" y="20"/>
                  </a:lnTo>
                  <a:lnTo>
                    <a:pt x="11" y="18"/>
                  </a:lnTo>
                  <a:lnTo>
                    <a:pt x="12" y="20"/>
                  </a:lnTo>
                  <a:lnTo>
                    <a:pt x="10" y="20"/>
                  </a:lnTo>
                  <a:close/>
                  <a:moveTo>
                    <a:pt x="11" y="14"/>
                  </a:moveTo>
                  <a:lnTo>
                    <a:pt x="10" y="12"/>
                  </a:lnTo>
                  <a:cubicBezTo>
                    <a:pt x="10" y="11"/>
                    <a:pt x="10" y="11"/>
                    <a:pt x="9" y="11"/>
                  </a:cubicBezTo>
                  <a:cubicBezTo>
                    <a:pt x="9" y="11"/>
                    <a:pt x="9" y="11"/>
                    <a:pt x="8" y="11"/>
                  </a:cubicBezTo>
                  <a:cubicBezTo>
                    <a:pt x="8" y="11"/>
                    <a:pt x="8" y="12"/>
                    <a:pt x="8" y="12"/>
                  </a:cubicBezTo>
                  <a:cubicBezTo>
                    <a:pt x="7" y="12"/>
                    <a:pt x="7" y="12"/>
                    <a:pt x="7" y="12"/>
                  </a:cubicBezTo>
                  <a:cubicBezTo>
                    <a:pt x="6" y="12"/>
                    <a:pt x="6" y="13"/>
                    <a:pt x="6" y="14"/>
                  </a:cubicBezTo>
                  <a:lnTo>
                    <a:pt x="7" y="16"/>
                  </a:lnTo>
                  <a:lnTo>
                    <a:pt x="11" y="14"/>
                  </a:lnTo>
                  <a:close/>
                  <a:moveTo>
                    <a:pt x="9" y="14"/>
                  </a:moveTo>
                  <a:lnTo>
                    <a:pt x="8" y="13"/>
                  </a:lnTo>
                  <a:cubicBezTo>
                    <a:pt x="8" y="13"/>
                    <a:pt x="8" y="12"/>
                    <a:pt x="9" y="12"/>
                  </a:cubicBezTo>
                  <a:cubicBezTo>
                    <a:pt x="9" y="12"/>
                    <a:pt x="9" y="12"/>
                    <a:pt x="10" y="12"/>
                  </a:cubicBezTo>
                  <a:lnTo>
                    <a:pt x="10" y="13"/>
                  </a:lnTo>
                  <a:lnTo>
                    <a:pt x="9" y="14"/>
                  </a:lnTo>
                  <a:close/>
                  <a:moveTo>
                    <a:pt x="7" y="15"/>
                  </a:moveTo>
                  <a:lnTo>
                    <a:pt x="7" y="14"/>
                  </a:lnTo>
                  <a:cubicBezTo>
                    <a:pt x="7" y="13"/>
                    <a:pt x="7" y="13"/>
                    <a:pt x="7" y="13"/>
                  </a:cubicBezTo>
                  <a:cubicBezTo>
                    <a:pt x="7" y="13"/>
                    <a:pt x="8" y="13"/>
                    <a:pt x="8" y="13"/>
                  </a:cubicBezTo>
                  <a:lnTo>
                    <a:pt x="8" y="14"/>
                  </a:lnTo>
                  <a:lnTo>
                    <a:pt x="7" y="15"/>
                  </a:lnTo>
                  <a:close/>
                  <a:moveTo>
                    <a:pt x="3" y="9"/>
                  </a:moveTo>
                  <a:lnTo>
                    <a:pt x="5" y="12"/>
                  </a:lnTo>
                  <a:lnTo>
                    <a:pt x="9" y="10"/>
                  </a:lnTo>
                  <a:lnTo>
                    <a:pt x="7" y="7"/>
                  </a:lnTo>
                  <a:lnTo>
                    <a:pt x="8" y="9"/>
                  </a:lnTo>
                  <a:lnTo>
                    <a:pt x="7" y="10"/>
                  </a:lnTo>
                  <a:lnTo>
                    <a:pt x="6" y="8"/>
                  </a:lnTo>
                  <a:lnTo>
                    <a:pt x="5" y="8"/>
                  </a:lnTo>
                  <a:lnTo>
                    <a:pt x="6" y="10"/>
                  </a:lnTo>
                  <a:lnTo>
                    <a:pt x="5" y="11"/>
                  </a:lnTo>
                  <a:lnTo>
                    <a:pt x="4" y="9"/>
                  </a:lnTo>
                  <a:lnTo>
                    <a:pt x="3" y="9"/>
                  </a:lnTo>
                  <a:close/>
                  <a:moveTo>
                    <a:pt x="4" y="5"/>
                  </a:moveTo>
                  <a:lnTo>
                    <a:pt x="1" y="6"/>
                  </a:lnTo>
                  <a:lnTo>
                    <a:pt x="1" y="7"/>
                  </a:lnTo>
                  <a:lnTo>
                    <a:pt x="4" y="6"/>
                  </a:lnTo>
                  <a:lnTo>
                    <a:pt x="3" y="8"/>
                  </a:lnTo>
                  <a:lnTo>
                    <a:pt x="3" y="9"/>
                  </a:lnTo>
                  <a:lnTo>
                    <a:pt x="5" y="6"/>
                  </a:lnTo>
                  <a:lnTo>
                    <a:pt x="6" y="5"/>
                  </a:lnTo>
                  <a:lnTo>
                    <a:pt x="6" y="4"/>
                  </a:lnTo>
                  <a:lnTo>
                    <a:pt x="4" y="5"/>
                  </a:lnTo>
                  <a:close/>
                  <a:moveTo>
                    <a:pt x="3" y="3"/>
                  </a:moveTo>
                  <a:lnTo>
                    <a:pt x="2" y="1"/>
                  </a:lnTo>
                  <a:lnTo>
                    <a:pt x="3" y="1"/>
                  </a:lnTo>
                  <a:lnTo>
                    <a:pt x="2" y="0"/>
                  </a:lnTo>
                  <a:lnTo>
                    <a:pt x="0" y="4"/>
                  </a:lnTo>
                  <a:lnTo>
                    <a:pt x="0" y="5"/>
                  </a:lnTo>
                  <a:lnTo>
                    <a:pt x="5" y="3"/>
                  </a:lnTo>
                  <a:lnTo>
                    <a:pt x="4" y="2"/>
                  </a:lnTo>
                  <a:lnTo>
                    <a:pt x="3" y="3"/>
                  </a:lnTo>
                  <a:close/>
                  <a:moveTo>
                    <a:pt x="1" y="4"/>
                  </a:moveTo>
                  <a:lnTo>
                    <a:pt x="1" y="4"/>
                  </a:lnTo>
                  <a:lnTo>
                    <a:pt x="2" y="2"/>
                  </a:lnTo>
                  <a:lnTo>
                    <a:pt x="3" y="3"/>
                  </a:lnTo>
                  <a:lnTo>
                    <a:pt x="1" y="4"/>
                  </a:lnTo>
                  <a:close/>
                </a:path>
              </a:pathLst>
            </a:custGeom>
            <a:solidFill>
              <a:srgbClr val="24211D">
                <a:alpha val="72940"/>
              </a:srgbClr>
            </a:solidFill>
            <a:ln w="9525">
              <a:noFill/>
              <a:round/>
              <a:headEnd/>
              <a:tailEnd/>
            </a:ln>
          </p:spPr>
          <p:txBody>
            <a:bodyPr/>
            <a:lstStyle/>
            <a:p>
              <a:endParaRPr lang="id-ID"/>
            </a:p>
          </p:txBody>
        </p:sp>
        <p:sp>
          <p:nvSpPr>
            <p:cNvPr id="57365" name="Freeform 21"/>
            <p:cNvSpPr>
              <a:spLocks/>
            </p:cNvSpPr>
            <p:nvPr/>
          </p:nvSpPr>
          <p:spPr bwMode="auto">
            <a:xfrm rot="5400000">
              <a:off x="1861" y="2098"/>
              <a:ext cx="28" cy="91"/>
            </a:xfrm>
            <a:custGeom>
              <a:avLst/>
              <a:gdLst>
                <a:gd name="T0" fmla="*/ 40323377 w 11"/>
                <a:gd name="T1" fmla="*/ 397455712 h 35"/>
                <a:gd name="T2" fmla="*/ 30695493 w 11"/>
                <a:gd name="T3" fmla="*/ 383804927 h 35"/>
                <a:gd name="T4" fmla="*/ 0 w 11"/>
                <a:gd name="T5" fmla="*/ 340679973 h 35"/>
                <a:gd name="T6" fmla="*/ 0 w 11"/>
                <a:gd name="T7" fmla="*/ 305185870 h 35"/>
                <a:gd name="T8" fmla="*/ 9628451 w 11"/>
                <a:gd name="T9" fmla="*/ 283127230 h 35"/>
                <a:gd name="T10" fmla="*/ 24508778 w 11"/>
                <a:gd name="T11" fmla="*/ 283127230 h 35"/>
                <a:gd name="T12" fmla="*/ 24508778 w 11"/>
                <a:gd name="T13" fmla="*/ 262060500 h 35"/>
                <a:gd name="T14" fmla="*/ 30695493 w 11"/>
                <a:gd name="T15" fmla="*/ 248409882 h 35"/>
                <a:gd name="T16" fmla="*/ 9628451 w 11"/>
                <a:gd name="T17" fmla="*/ 248409882 h 35"/>
                <a:gd name="T18" fmla="*/ 9628451 w 11"/>
                <a:gd name="T19" fmla="*/ 147617328 h 35"/>
                <a:gd name="T20" fmla="*/ 30695493 w 11"/>
                <a:gd name="T21" fmla="*/ 136172091 h 35"/>
                <a:gd name="T22" fmla="*/ 24508778 w 11"/>
                <a:gd name="T23" fmla="*/ 125780499 h 35"/>
                <a:gd name="T24" fmla="*/ 24508778 w 11"/>
                <a:gd name="T25" fmla="*/ 100792554 h 35"/>
                <a:gd name="T26" fmla="*/ 9628451 w 11"/>
                <a:gd name="T27" fmla="*/ 114148894 h 35"/>
                <a:gd name="T28" fmla="*/ 0 w 11"/>
                <a:gd name="T29" fmla="*/ 78612796 h 35"/>
                <a:gd name="T30" fmla="*/ 0 w 11"/>
                <a:gd name="T31" fmla="*/ 56775926 h 35"/>
                <a:gd name="T32" fmla="*/ 30695493 w 11"/>
                <a:gd name="T33" fmla="*/ 0 h 35"/>
                <a:gd name="T34" fmla="*/ 40323377 w 11"/>
                <a:gd name="T35" fmla="*/ 0 h 35"/>
                <a:gd name="T36" fmla="*/ 62385954 w 11"/>
                <a:gd name="T37" fmla="*/ 114148894 h 35"/>
                <a:gd name="T38" fmla="*/ 86800011 w 11"/>
                <a:gd name="T39" fmla="*/ 191042842 h 35"/>
                <a:gd name="T40" fmla="*/ 62385954 w 11"/>
                <a:gd name="T41" fmla="*/ 270177489 h 35"/>
                <a:gd name="T42" fmla="*/ 40323377 w 11"/>
                <a:gd name="T43" fmla="*/ 397455712 h 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
                <a:gd name="T67" fmla="*/ 0 h 35"/>
                <a:gd name="T68" fmla="*/ 11 w 11"/>
                <a:gd name="T69" fmla="*/ 35 h 3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 h="35">
                  <a:moveTo>
                    <a:pt x="5" y="35"/>
                  </a:moveTo>
                  <a:cubicBezTo>
                    <a:pt x="4" y="35"/>
                    <a:pt x="4" y="34"/>
                    <a:pt x="4" y="34"/>
                  </a:cubicBezTo>
                  <a:cubicBezTo>
                    <a:pt x="2" y="33"/>
                    <a:pt x="1" y="31"/>
                    <a:pt x="0" y="30"/>
                  </a:cubicBezTo>
                  <a:cubicBezTo>
                    <a:pt x="0" y="29"/>
                    <a:pt x="0" y="28"/>
                    <a:pt x="0" y="27"/>
                  </a:cubicBezTo>
                  <a:cubicBezTo>
                    <a:pt x="1" y="26"/>
                    <a:pt x="1" y="25"/>
                    <a:pt x="1" y="25"/>
                  </a:cubicBezTo>
                  <a:lnTo>
                    <a:pt x="3" y="25"/>
                  </a:lnTo>
                  <a:cubicBezTo>
                    <a:pt x="3" y="24"/>
                    <a:pt x="3" y="24"/>
                    <a:pt x="3" y="23"/>
                  </a:cubicBezTo>
                  <a:cubicBezTo>
                    <a:pt x="3" y="23"/>
                    <a:pt x="3" y="22"/>
                    <a:pt x="4" y="22"/>
                  </a:cubicBezTo>
                  <a:lnTo>
                    <a:pt x="1" y="22"/>
                  </a:lnTo>
                  <a:cubicBezTo>
                    <a:pt x="2" y="18"/>
                    <a:pt x="2" y="17"/>
                    <a:pt x="1" y="13"/>
                  </a:cubicBezTo>
                  <a:lnTo>
                    <a:pt x="4" y="12"/>
                  </a:lnTo>
                  <a:cubicBezTo>
                    <a:pt x="3" y="12"/>
                    <a:pt x="3" y="12"/>
                    <a:pt x="3" y="11"/>
                  </a:cubicBezTo>
                  <a:cubicBezTo>
                    <a:pt x="3" y="11"/>
                    <a:pt x="3" y="10"/>
                    <a:pt x="3" y="9"/>
                  </a:cubicBezTo>
                  <a:lnTo>
                    <a:pt x="1" y="10"/>
                  </a:lnTo>
                  <a:cubicBezTo>
                    <a:pt x="1" y="9"/>
                    <a:pt x="1" y="8"/>
                    <a:pt x="0" y="7"/>
                  </a:cubicBezTo>
                  <a:cubicBezTo>
                    <a:pt x="0" y="6"/>
                    <a:pt x="0" y="6"/>
                    <a:pt x="0" y="5"/>
                  </a:cubicBezTo>
                  <a:cubicBezTo>
                    <a:pt x="1" y="3"/>
                    <a:pt x="2" y="1"/>
                    <a:pt x="4" y="0"/>
                  </a:cubicBezTo>
                  <a:cubicBezTo>
                    <a:pt x="4" y="0"/>
                    <a:pt x="4" y="0"/>
                    <a:pt x="5" y="0"/>
                  </a:cubicBezTo>
                  <a:cubicBezTo>
                    <a:pt x="6" y="3"/>
                    <a:pt x="7" y="6"/>
                    <a:pt x="8" y="10"/>
                  </a:cubicBezTo>
                  <a:cubicBezTo>
                    <a:pt x="8" y="13"/>
                    <a:pt x="8" y="16"/>
                    <a:pt x="11" y="17"/>
                  </a:cubicBezTo>
                  <a:cubicBezTo>
                    <a:pt x="8" y="18"/>
                    <a:pt x="8" y="21"/>
                    <a:pt x="8" y="24"/>
                  </a:cubicBezTo>
                  <a:cubicBezTo>
                    <a:pt x="7" y="28"/>
                    <a:pt x="6" y="31"/>
                    <a:pt x="5" y="35"/>
                  </a:cubicBezTo>
                  <a:close/>
                </a:path>
              </a:pathLst>
            </a:custGeom>
            <a:solidFill>
              <a:srgbClr val="FDFA00">
                <a:alpha val="72940"/>
              </a:srgbClr>
            </a:solidFill>
            <a:ln w="0">
              <a:solidFill>
                <a:srgbClr val="24211D"/>
              </a:solidFill>
              <a:round/>
              <a:headEnd/>
              <a:tailEnd/>
            </a:ln>
          </p:spPr>
          <p:txBody>
            <a:bodyPr/>
            <a:lstStyle/>
            <a:p>
              <a:endParaRPr lang="id-ID"/>
            </a:p>
          </p:txBody>
        </p:sp>
        <p:sp>
          <p:nvSpPr>
            <p:cNvPr id="57366" name="Freeform 22"/>
            <p:cNvSpPr>
              <a:spLocks noEditPoints="1"/>
            </p:cNvSpPr>
            <p:nvPr/>
          </p:nvSpPr>
          <p:spPr bwMode="auto">
            <a:xfrm rot="5400000">
              <a:off x="1870" y="2128"/>
              <a:ext cx="10" cy="23"/>
            </a:xfrm>
            <a:custGeom>
              <a:avLst/>
              <a:gdLst>
                <a:gd name="T0" fmla="*/ 0 w 4"/>
                <a:gd name="T1" fmla="*/ 59902544 h 9"/>
                <a:gd name="T2" fmla="*/ 0 w 4"/>
                <a:gd name="T3" fmla="*/ 10075077 h 9"/>
                <a:gd name="T4" fmla="*/ 7438934 w 4"/>
                <a:gd name="T5" fmla="*/ 0 h 9"/>
                <a:gd name="T6" fmla="*/ 16861117 w 4"/>
                <a:gd name="T7" fmla="*/ 0 h 9"/>
                <a:gd name="T8" fmla="*/ 23537079 w 4"/>
                <a:gd name="T9" fmla="*/ 10075077 h 9"/>
                <a:gd name="T10" fmla="*/ 23537079 w 4"/>
                <a:gd name="T11" fmla="*/ 59902544 h 9"/>
                <a:gd name="T12" fmla="*/ 16861117 w 4"/>
                <a:gd name="T13" fmla="*/ 76513853 h 9"/>
                <a:gd name="T14" fmla="*/ 7438934 w 4"/>
                <a:gd name="T15" fmla="*/ 76513853 h 9"/>
                <a:gd name="T16" fmla="*/ 0 w 4"/>
                <a:gd name="T17" fmla="*/ 59902544 h 9"/>
                <a:gd name="T18" fmla="*/ 7438934 w 4"/>
                <a:gd name="T19" fmla="*/ 49187616 h 9"/>
                <a:gd name="T20" fmla="*/ 7438934 w 4"/>
                <a:gd name="T21" fmla="*/ 25747406 h 9"/>
                <a:gd name="T22" fmla="*/ 12398219 w 4"/>
                <a:gd name="T23" fmla="*/ 16667607 h 9"/>
                <a:gd name="T24" fmla="*/ 16861117 w 4"/>
                <a:gd name="T25" fmla="*/ 16667607 h 9"/>
                <a:gd name="T26" fmla="*/ 16861117 w 4"/>
                <a:gd name="T27" fmla="*/ 25747406 h 9"/>
                <a:gd name="T28" fmla="*/ 16861117 w 4"/>
                <a:gd name="T29" fmla="*/ 49187616 h 9"/>
                <a:gd name="T30" fmla="*/ 16861117 w 4"/>
                <a:gd name="T31" fmla="*/ 49187616 h 9"/>
                <a:gd name="T32" fmla="*/ 12398219 w 4"/>
                <a:gd name="T33" fmla="*/ 49187616 h 9"/>
                <a:gd name="T34" fmla="*/ 7438934 w 4"/>
                <a:gd name="T35" fmla="*/ 49187616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
                <a:gd name="T55" fmla="*/ 0 h 9"/>
                <a:gd name="T56" fmla="*/ 4 w 4"/>
                <a:gd name="T57" fmla="*/ 9 h 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 h="9">
                  <a:moveTo>
                    <a:pt x="0" y="7"/>
                  </a:moveTo>
                  <a:lnTo>
                    <a:pt x="0" y="1"/>
                  </a:lnTo>
                  <a:cubicBezTo>
                    <a:pt x="0" y="0"/>
                    <a:pt x="0" y="0"/>
                    <a:pt x="1" y="0"/>
                  </a:cubicBezTo>
                  <a:lnTo>
                    <a:pt x="3" y="0"/>
                  </a:lnTo>
                  <a:cubicBezTo>
                    <a:pt x="4" y="0"/>
                    <a:pt x="4" y="0"/>
                    <a:pt x="4" y="1"/>
                  </a:cubicBezTo>
                  <a:lnTo>
                    <a:pt x="4" y="7"/>
                  </a:lnTo>
                  <a:cubicBezTo>
                    <a:pt x="4" y="8"/>
                    <a:pt x="4" y="9"/>
                    <a:pt x="3" y="9"/>
                  </a:cubicBezTo>
                  <a:lnTo>
                    <a:pt x="1" y="9"/>
                  </a:lnTo>
                  <a:cubicBezTo>
                    <a:pt x="0" y="9"/>
                    <a:pt x="0" y="8"/>
                    <a:pt x="0" y="7"/>
                  </a:cubicBezTo>
                  <a:close/>
                  <a:moveTo>
                    <a:pt x="1" y="6"/>
                  </a:moveTo>
                  <a:lnTo>
                    <a:pt x="1" y="3"/>
                  </a:lnTo>
                  <a:cubicBezTo>
                    <a:pt x="1" y="2"/>
                    <a:pt x="1" y="2"/>
                    <a:pt x="2" y="2"/>
                  </a:cubicBezTo>
                  <a:lnTo>
                    <a:pt x="3" y="2"/>
                  </a:lnTo>
                  <a:cubicBezTo>
                    <a:pt x="3" y="2"/>
                    <a:pt x="3" y="2"/>
                    <a:pt x="3" y="3"/>
                  </a:cubicBezTo>
                  <a:lnTo>
                    <a:pt x="3" y="6"/>
                  </a:lnTo>
                  <a:cubicBezTo>
                    <a:pt x="3" y="6"/>
                    <a:pt x="3" y="6"/>
                    <a:pt x="3" y="6"/>
                  </a:cubicBezTo>
                  <a:lnTo>
                    <a:pt x="2" y="6"/>
                  </a:lnTo>
                  <a:cubicBezTo>
                    <a:pt x="1" y="6"/>
                    <a:pt x="1" y="6"/>
                    <a:pt x="1" y="6"/>
                  </a:cubicBezTo>
                  <a:close/>
                </a:path>
              </a:pathLst>
            </a:custGeom>
            <a:solidFill>
              <a:srgbClr val="FDFA00">
                <a:alpha val="72940"/>
              </a:srgbClr>
            </a:solidFill>
            <a:ln w="0">
              <a:solidFill>
                <a:srgbClr val="24211D"/>
              </a:solidFill>
              <a:round/>
              <a:headEnd/>
              <a:tailEnd/>
            </a:ln>
          </p:spPr>
          <p:txBody>
            <a:bodyPr/>
            <a:lstStyle/>
            <a:p>
              <a:endParaRPr lang="id-ID"/>
            </a:p>
          </p:txBody>
        </p:sp>
        <p:sp>
          <p:nvSpPr>
            <p:cNvPr id="57367" name="Freeform 23"/>
            <p:cNvSpPr>
              <a:spLocks noEditPoints="1"/>
            </p:cNvSpPr>
            <p:nvPr/>
          </p:nvSpPr>
          <p:spPr bwMode="auto">
            <a:xfrm rot="5400000">
              <a:off x="1835" y="2124"/>
              <a:ext cx="18" cy="24"/>
            </a:xfrm>
            <a:custGeom>
              <a:avLst/>
              <a:gdLst>
                <a:gd name="T0" fmla="*/ 18299345 w 7"/>
                <a:gd name="T1" fmla="*/ 85481500 h 9"/>
                <a:gd name="T2" fmla="*/ 29842295 w 7"/>
                <a:gd name="T3" fmla="*/ 51354709 h 9"/>
                <a:gd name="T4" fmla="*/ 29842295 w 7"/>
                <a:gd name="T5" fmla="*/ 51354709 h 9"/>
                <a:gd name="T6" fmla="*/ 36961077 w 7"/>
                <a:gd name="T7" fmla="*/ 51354709 h 9"/>
                <a:gd name="T8" fmla="*/ 47055464 w 7"/>
                <a:gd name="T9" fmla="*/ 70752503 h 9"/>
                <a:gd name="T10" fmla="*/ 36961077 w 7"/>
                <a:gd name="T11" fmla="*/ 105905576 h 9"/>
                <a:gd name="T12" fmla="*/ 29842295 w 7"/>
                <a:gd name="T13" fmla="*/ 105905576 h 9"/>
                <a:gd name="T14" fmla="*/ 18299345 w 7"/>
                <a:gd name="T15" fmla="*/ 105905576 h 9"/>
                <a:gd name="T16" fmla="*/ 18299345 w 7"/>
                <a:gd name="T17" fmla="*/ 85481500 h 9"/>
                <a:gd name="T18" fmla="*/ 0 w 7"/>
                <a:gd name="T19" fmla="*/ 125162656 h 9"/>
                <a:gd name="T20" fmla="*/ 18299345 w 7"/>
                <a:gd name="T21" fmla="*/ 19258024 h 9"/>
                <a:gd name="T22" fmla="*/ 29842295 w 7"/>
                <a:gd name="T23" fmla="*/ 0 h 9"/>
                <a:gd name="T24" fmla="*/ 55250872 w 7"/>
                <a:gd name="T25" fmla="*/ 19258024 h 9"/>
                <a:gd name="T26" fmla="*/ 55250872 w 7"/>
                <a:gd name="T27" fmla="*/ 32055570 h 9"/>
                <a:gd name="T28" fmla="*/ 47055464 w 7"/>
                <a:gd name="T29" fmla="*/ 136945819 h 9"/>
                <a:gd name="T30" fmla="*/ 29842295 w 7"/>
                <a:gd name="T31" fmla="*/ 157251645 h 9"/>
                <a:gd name="T32" fmla="*/ 11605343 w 7"/>
                <a:gd name="T33" fmla="*/ 136945819 h 9"/>
                <a:gd name="T34" fmla="*/ 0 w 7"/>
                <a:gd name="T35" fmla="*/ 125162656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
                <a:gd name="T55" fmla="*/ 0 h 9"/>
                <a:gd name="T56" fmla="*/ 7 w 7"/>
                <a:gd name="T57" fmla="*/ 9 h 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 h="9">
                  <a:moveTo>
                    <a:pt x="2" y="5"/>
                  </a:moveTo>
                  <a:lnTo>
                    <a:pt x="3" y="3"/>
                  </a:lnTo>
                  <a:cubicBezTo>
                    <a:pt x="3" y="3"/>
                    <a:pt x="3" y="3"/>
                    <a:pt x="3" y="3"/>
                  </a:cubicBezTo>
                  <a:lnTo>
                    <a:pt x="4" y="3"/>
                  </a:lnTo>
                  <a:cubicBezTo>
                    <a:pt x="4" y="3"/>
                    <a:pt x="5" y="3"/>
                    <a:pt x="5" y="4"/>
                  </a:cubicBezTo>
                  <a:lnTo>
                    <a:pt x="4" y="6"/>
                  </a:lnTo>
                  <a:cubicBezTo>
                    <a:pt x="4" y="6"/>
                    <a:pt x="4" y="6"/>
                    <a:pt x="3" y="6"/>
                  </a:cubicBezTo>
                  <a:lnTo>
                    <a:pt x="2" y="6"/>
                  </a:lnTo>
                  <a:cubicBezTo>
                    <a:pt x="2" y="6"/>
                    <a:pt x="2" y="6"/>
                    <a:pt x="2" y="5"/>
                  </a:cubicBezTo>
                  <a:close/>
                  <a:moveTo>
                    <a:pt x="0" y="7"/>
                  </a:moveTo>
                  <a:lnTo>
                    <a:pt x="2" y="1"/>
                  </a:lnTo>
                  <a:cubicBezTo>
                    <a:pt x="2" y="0"/>
                    <a:pt x="2" y="0"/>
                    <a:pt x="3" y="0"/>
                  </a:cubicBezTo>
                  <a:lnTo>
                    <a:pt x="6" y="1"/>
                  </a:lnTo>
                  <a:cubicBezTo>
                    <a:pt x="6" y="1"/>
                    <a:pt x="7" y="2"/>
                    <a:pt x="6" y="2"/>
                  </a:cubicBezTo>
                  <a:lnTo>
                    <a:pt x="5" y="8"/>
                  </a:lnTo>
                  <a:cubicBezTo>
                    <a:pt x="5" y="9"/>
                    <a:pt x="4" y="9"/>
                    <a:pt x="3" y="9"/>
                  </a:cubicBezTo>
                  <a:lnTo>
                    <a:pt x="1" y="8"/>
                  </a:lnTo>
                  <a:cubicBezTo>
                    <a:pt x="0" y="8"/>
                    <a:pt x="0" y="7"/>
                    <a:pt x="0" y="7"/>
                  </a:cubicBezTo>
                  <a:close/>
                </a:path>
              </a:pathLst>
            </a:custGeom>
            <a:solidFill>
              <a:srgbClr val="FDFA00">
                <a:alpha val="72940"/>
              </a:srgbClr>
            </a:solidFill>
            <a:ln w="0">
              <a:solidFill>
                <a:srgbClr val="24211D"/>
              </a:solidFill>
              <a:round/>
              <a:headEnd/>
              <a:tailEnd/>
            </a:ln>
          </p:spPr>
          <p:txBody>
            <a:bodyPr/>
            <a:lstStyle/>
            <a:p>
              <a:endParaRPr lang="id-ID"/>
            </a:p>
          </p:txBody>
        </p:sp>
        <p:sp>
          <p:nvSpPr>
            <p:cNvPr id="57368" name="Freeform 24"/>
            <p:cNvSpPr>
              <a:spLocks/>
            </p:cNvSpPr>
            <p:nvPr/>
          </p:nvSpPr>
          <p:spPr bwMode="auto">
            <a:xfrm rot="5400000">
              <a:off x="1855" y="2124"/>
              <a:ext cx="8" cy="29"/>
            </a:xfrm>
            <a:custGeom>
              <a:avLst/>
              <a:gdLst>
                <a:gd name="T0" fmla="*/ 19258026 w 3"/>
                <a:gd name="T1" fmla="*/ 26732707 h 11"/>
                <a:gd name="T2" fmla="*/ 0 w 3"/>
                <a:gd name="T3" fmla="*/ 142606765 h 11"/>
                <a:gd name="T4" fmla="*/ 19258026 w 3"/>
                <a:gd name="T5" fmla="*/ 142606765 h 11"/>
                <a:gd name="T6" fmla="*/ 51354714 w 3"/>
                <a:gd name="T7" fmla="*/ 26732707 h 11"/>
                <a:gd name="T8" fmla="*/ 19258026 w 3"/>
                <a:gd name="T9" fmla="*/ 26732707 h 11"/>
                <a:gd name="T10" fmla="*/ 0 60000 65536"/>
                <a:gd name="T11" fmla="*/ 0 60000 65536"/>
                <a:gd name="T12" fmla="*/ 0 60000 65536"/>
                <a:gd name="T13" fmla="*/ 0 60000 65536"/>
                <a:gd name="T14" fmla="*/ 0 60000 65536"/>
                <a:gd name="T15" fmla="*/ 0 w 3"/>
                <a:gd name="T16" fmla="*/ 0 h 11"/>
                <a:gd name="T17" fmla="*/ 3 w 3"/>
                <a:gd name="T18" fmla="*/ 11 h 11"/>
              </a:gdLst>
              <a:ahLst/>
              <a:cxnLst>
                <a:cxn ang="T10">
                  <a:pos x="T0" y="T1"/>
                </a:cxn>
                <a:cxn ang="T11">
                  <a:pos x="T2" y="T3"/>
                </a:cxn>
                <a:cxn ang="T12">
                  <a:pos x="T4" y="T5"/>
                </a:cxn>
                <a:cxn ang="T13">
                  <a:pos x="T6" y="T7"/>
                </a:cxn>
                <a:cxn ang="T14">
                  <a:pos x="T8" y="T9"/>
                </a:cxn>
              </a:cxnLst>
              <a:rect l="T15" t="T16" r="T17" b="T18"/>
              <a:pathLst>
                <a:path w="3" h="11">
                  <a:moveTo>
                    <a:pt x="1" y="2"/>
                  </a:moveTo>
                  <a:cubicBezTo>
                    <a:pt x="2" y="3"/>
                    <a:pt x="1" y="8"/>
                    <a:pt x="0" y="10"/>
                  </a:cubicBezTo>
                  <a:cubicBezTo>
                    <a:pt x="0" y="11"/>
                    <a:pt x="1" y="11"/>
                    <a:pt x="1" y="10"/>
                  </a:cubicBezTo>
                  <a:cubicBezTo>
                    <a:pt x="3" y="8"/>
                    <a:pt x="3" y="5"/>
                    <a:pt x="3" y="2"/>
                  </a:cubicBezTo>
                  <a:cubicBezTo>
                    <a:pt x="3" y="0"/>
                    <a:pt x="1" y="0"/>
                    <a:pt x="1" y="2"/>
                  </a:cubicBezTo>
                  <a:close/>
                </a:path>
              </a:pathLst>
            </a:custGeom>
            <a:solidFill>
              <a:srgbClr val="FDFA00">
                <a:alpha val="72940"/>
              </a:srgbClr>
            </a:solidFill>
            <a:ln w="0">
              <a:solidFill>
                <a:srgbClr val="24211D"/>
              </a:solidFill>
              <a:round/>
              <a:headEnd/>
              <a:tailEnd/>
            </a:ln>
          </p:spPr>
          <p:txBody>
            <a:bodyPr/>
            <a:lstStyle/>
            <a:p>
              <a:endParaRPr lang="id-ID"/>
            </a:p>
          </p:txBody>
        </p:sp>
        <p:sp>
          <p:nvSpPr>
            <p:cNvPr id="57369" name="Freeform 25"/>
            <p:cNvSpPr>
              <a:spLocks noEditPoints="1"/>
            </p:cNvSpPr>
            <p:nvPr/>
          </p:nvSpPr>
          <p:spPr bwMode="auto">
            <a:xfrm rot="5400000">
              <a:off x="1899" y="2123"/>
              <a:ext cx="18" cy="26"/>
            </a:xfrm>
            <a:custGeom>
              <a:avLst/>
              <a:gdLst>
                <a:gd name="T0" fmla="*/ 18299345 w 7"/>
                <a:gd name="T1" fmla="*/ 43903438 h 10"/>
                <a:gd name="T2" fmla="*/ 29842295 w 7"/>
                <a:gd name="T3" fmla="*/ 70246960 h 10"/>
                <a:gd name="T4" fmla="*/ 29842295 w 7"/>
                <a:gd name="T5" fmla="*/ 78612800 h 10"/>
                <a:gd name="T6" fmla="*/ 36961077 w 7"/>
                <a:gd name="T7" fmla="*/ 70246960 h 10"/>
                <a:gd name="T8" fmla="*/ 47055464 w 7"/>
                <a:gd name="T9" fmla="*/ 70246960 h 10"/>
                <a:gd name="T10" fmla="*/ 36961077 w 7"/>
                <a:gd name="T11" fmla="*/ 35487605 h 10"/>
                <a:gd name="T12" fmla="*/ 29842295 w 7"/>
                <a:gd name="T13" fmla="*/ 35487605 h 10"/>
                <a:gd name="T14" fmla="*/ 18299345 w 7"/>
                <a:gd name="T15" fmla="*/ 35487605 h 10"/>
                <a:gd name="T16" fmla="*/ 18299345 w 7"/>
                <a:gd name="T17" fmla="*/ 43903438 h 10"/>
                <a:gd name="T18" fmla="*/ 0 w 7"/>
                <a:gd name="T19" fmla="*/ 35487605 h 10"/>
                <a:gd name="T20" fmla="*/ 18299345 w 7"/>
                <a:gd name="T21" fmla="*/ 100792560 h 10"/>
                <a:gd name="T22" fmla="*/ 29842295 w 7"/>
                <a:gd name="T23" fmla="*/ 100792560 h 10"/>
                <a:gd name="T24" fmla="*/ 55250872 w 7"/>
                <a:gd name="T25" fmla="*/ 100792560 h 10"/>
                <a:gd name="T26" fmla="*/ 55250872 w 7"/>
                <a:gd name="T27" fmla="*/ 78612800 h 10"/>
                <a:gd name="T28" fmla="*/ 47055464 w 7"/>
                <a:gd name="T29" fmla="*/ 13649085 h 10"/>
                <a:gd name="T30" fmla="*/ 29842295 w 7"/>
                <a:gd name="T31" fmla="*/ 0 h 10"/>
                <a:gd name="T32" fmla="*/ 11605343 w 7"/>
                <a:gd name="T33" fmla="*/ 13649085 h 10"/>
                <a:gd name="T34" fmla="*/ 0 w 7"/>
                <a:gd name="T35" fmla="*/ 35487605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
                <a:gd name="T55" fmla="*/ 0 h 10"/>
                <a:gd name="T56" fmla="*/ 7 w 7"/>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 h="10">
                  <a:moveTo>
                    <a:pt x="2" y="4"/>
                  </a:moveTo>
                  <a:lnTo>
                    <a:pt x="3" y="6"/>
                  </a:lnTo>
                  <a:cubicBezTo>
                    <a:pt x="3" y="7"/>
                    <a:pt x="3" y="7"/>
                    <a:pt x="3" y="7"/>
                  </a:cubicBezTo>
                  <a:lnTo>
                    <a:pt x="4" y="6"/>
                  </a:lnTo>
                  <a:cubicBezTo>
                    <a:pt x="4" y="6"/>
                    <a:pt x="5" y="6"/>
                    <a:pt x="5" y="6"/>
                  </a:cubicBezTo>
                  <a:lnTo>
                    <a:pt x="4" y="3"/>
                  </a:lnTo>
                  <a:cubicBezTo>
                    <a:pt x="4" y="3"/>
                    <a:pt x="4" y="3"/>
                    <a:pt x="3" y="3"/>
                  </a:cubicBezTo>
                  <a:lnTo>
                    <a:pt x="2" y="3"/>
                  </a:lnTo>
                  <a:cubicBezTo>
                    <a:pt x="2" y="3"/>
                    <a:pt x="2" y="4"/>
                    <a:pt x="2" y="4"/>
                  </a:cubicBezTo>
                  <a:close/>
                  <a:moveTo>
                    <a:pt x="0" y="3"/>
                  </a:moveTo>
                  <a:lnTo>
                    <a:pt x="2" y="9"/>
                  </a:lnTo>
                  <a:cubicBezTo>
                    <a:pt x="2" y="9"/>
                    <a:pt x="2" y="10"/>
                    <a:pt x="3" y="9"/>
                  </a:cubicBezTo>
                  <a:lnTo>
                    <a:pt x="6" y="9"/>
                  </a:lnTo>
                  <a:cubicBezTo>
                    <a:pt x="6" y="8"/>
                    <a:pt x="7" y="8"/>
                    <a:pt x="6" y="7"/>
                  </a:cubicBezTo>
                  <a:lnTo>
                    <a:pt x="5" y="1"/>
                  </a:lnTo>
                  <a:cubicBezTo>
                    <a:pt x="5" y="1"/>
                    <a:pt x="4" y="0"/>
                    <a:pt x="3" y="0"/>
                  </a:cubicBezTo>
                  <a:lnTo>
                    <a:pt x="1" y="1"/>
                  </a:lnTo>
                  <a:cubicBezTo>
                    <a:pt x="0" y="1"/>
                    <a:pt x="0" y="2"/>
                    <a:pt x="0" y="3"/>
                  </a:cubicBezTo>
                  <a:close/>
                </a:path>
              </a:pathLst>
            </a:custGeom>
            <a:solidFill>
              <a:srgbClr val="FDFA00">
                <a:alpha val="72940"/>
              </a:srgbClr>
            </a:solidFill>
            <a:ln w="0">
              <a:solidFill>
                <a:srgbClr val="24211D"/>
              </a:solidFill>
              <a:round/>
              <a:headEnd/>
              <a:tailEnd/>
            </a:ln>
          </p:spPr>
          <p:txBody>
            <a:bodyPr/>
            <a:lstStyle/>
            <a:p>
              <a:endParaRPr lang="id-ID"/>
            </a:p>
          </p:txBody>
        </p:sp>
        <p:sp>
          <p:nvSpPr>
            <p:cNvPr id="57370" name="Freeform 26"/>
            <p:cNvSpPr>
              <a:spLocks/>
            </p:cNvSpPr>
            <p:nvPr/>
          </p:nvSpPr>
          <p:spPr bwMode="auto">
            <a:xfrm rot="5400000">
              <a:off x="1889" y="2124"/>
              <a:ext cx="8" cy="29"/>
            </a:xfrm>
            <a:custGeom>
              <a:avLst/>
              <a:gdLst>
                <a:gd name="T0" fmla="*/ 19258026 w 3"/>
                <a:gd name="T1" fmla="*/ 142606765 h 11"/>
                <a:gd name="T2" fmla="*/ 0 w 3"/>
                <a:gd name="T3" fmla="*/ 26732707 h 11"/>
                <a:gd name="T4" fmla="*/ 19258026 w 3"/>
                <a:gd name="T5" fmla="*/ 16336206 h 11"/>
                <a:gd name="T6" fmla="*/ 51354714 w 3"/>
                <a:gd name="T7" fmla="*/ 142606765 h 11"/>
                <a:gd name="T8" fmla="*/ 19258026 w 3"/>
                <a:gd name="T9" fmla="*/ 142606765 h 11"/>
                <a:gd name="T10" fmla="*/ 0 60000 65536"/>
                <a:gd name="T11" fmla="*/ 0 60000 65536"/>
                <a:gd name="T12" fmla="*/ 0 60000 65536"/>
                <a:gd name="T13" fmla="*/ 0 60000 65536"/>
                <a:gd name="T14" fmla="*/ 0 60000 65536"/>
                <a:gd name="T15" fmla="*/ 0 w 3"/>
                <a:gd name="T16" fmla="*/ 0 h 11"/>
                <a:gd name="T17" fmla="*/ 3 w 3"/>
                <a:gd name="T18" fmla="*/ 11 h 11"/>
              </a:gdLst>
              <a:ahLst/>
              <a:cxnLst>
                <a:cxn ang="T10">
                  <a:pos x="T0" y="T1"/>
                </a:cxn>
                <a:cxn ang="T11">
                  <a:pos x="T2" y="T3"/>
                </a:cxn>
                <a:cxn ang="T12">
                  <a:pos x="T4" y="T5"/>
                </a:cxn>
                <a:cxn ang="T13">
                  <a:pos x="T6" y="T7"/>
                </a:cxn>
                <a:cxn ang="T14">
                  <a:pos x="T8" y="T9"/>
                </a:cxn>
              </a:cxnLst>
              <a:rect l="T15" t="T16" r="T17" b="T18"/>
              <a:pathLst>
                <a:path w="3" h="11">
                  <a:moveTo>
                    <a:pt x="1" y="10"/>
                  </a:moveTo>
                  <a:cubicBezTo>
                    <a:pt x="2" y="8"/>
                    <a:pt x="1" y="3"/>
                    <a:pt x="0" y="2"/>
                  </a:cubicBezTo>
                  <a:cubicBezTo>
                    <a:pt x="0" y="1"/>
                    <a:pt x="1" y="0"/>
                    <a:pt x="1" y="1"/>
                  </a:cubicBezTo>
                  <a:cubicBezTo>
                    <a:pt x="3" y="3"/>
                    <a:pt x="3" y="7"/>
                    <a:pt x="3" y="10"/>
                  </a:cubicBezTo>
                  <a:cubicBezTo>
                    <a:pt x="3" y="11"/>
                    <a:pt x="1" y="11"/>
                    <a:pt x="1" y="10"/>
                  </a:cubicBezTo>
                  <a:close/>
                </a:path>
              </a:pathLst>
            </a:custGeom>
            <a:solidFill>
              <a:srgbClr val="FDFA00">
                <a:alpha val="72940"/>
              </a:srgbClr>
            </a:solidFill>
            <a:ln w="0">
              <a:solidFill>
                <a:srgbClr val="24211D"/>
              </a:solidFill>
              <a:round/>
              <a:headEnd/>
              <a:tailEnd/>
            </a:ln>
          </p:spPr>
          <p:txBody>
            <a:bodyPr/>
            <a:lstStyle/>
            <a:p>
              <a:endParaRPr lang="id-ID"/>
            </a:p>
          </p:txBody>
        </p:sp>
        <p:sp>
          <p:nvSpPr>
            <p:cNvPr id="57371" name="Freeform 27"/>
            <p:cNvSpPr>
              <a:spLocks/>
            </p:cNvSpPr>
            <p:nvPr/>
          </p:nvSpPr>
          <p:spPr bwMode="auto">
            <a:xfrm rot="5400000">
              <a:off x="1832" y="1989"/>
              <a:ext cx="88" cy="213"/>
            </a:xfrm>
            <a:custGeom>
              <a:avLst/>
              <a:gdLst>
                <a:gd name="T0" fmla="*/ 0 w 34"/>
                <a:gd name="T1" fmla="*/ 893225828 h 82"/>
                <a:gd name="T2" fmla="*/ 0 w 34"/>
                <a:gd name="T3" fmla="*/ 914258999 h 82"/>
                <a:gd name="T4" fmla="*/ 32712888 w 34"/>
                <a:gd name="T5" fmla="*/ 901516741 h 82"/>
                <a:gd name="T6" fmla="*/ 32712888 w 34"/>
                <a:gd name="T7" fmla="*/ 881896643 h 82"/>
                <a:gd name="T8" fmla="*/ 32712888 w 34"/>
                <a:gd name="T9" fmla="*/ 881896643 h 82"/>
                <a:gd name="T10" fmla="*/ 84668613 w 34"/>
                <a:gd name="T11" fmla="*/ 871620778 h 82"/>
                <a:gd name="T12" fmla="*/ 93827380 w 34"/>
                <a:gd name="T13" fmla="*/ 860092766 h 82"/>
                <a:gd name="T14" fmla="*/ 104825594 w 34"/>
                <a:gd name="T15" fmla="*/ 881896643 h 82"/>
                <a:gd name="T16" fmla="*/ 125356958 w 34"/>
                <a:gd name="T17" fmla="*/ 871620778 h 82"/>
                <a:gd name="T18" fmla="*/ 112498114 w 34"/>
                <a:gd name="T19" fmla="*/ 846875050 h 82"/>
                <a:gd name="T20" fmla="*/ 125356958 w 34"/>
                <a:gd name="T21" fmla="*/ 846875050 h 82"/>
                <a:gd name="T22" fmla="*/ 158136592 w 34"/>
                <a:gd name="T23" fmla="*/ 816979753 h 82"/>
                <a:gd name="T24" fmla="*/ 165830977 w 34"/>
                <a:gd name="T25" fmla="*/ 816979753 h 82"/>
                <a:gd name="T26" fmla="*/ 191314896 w 34"/>
                <a:gd name="T27" fmla="*/ 824979407 h 82"/>
                <a:gd name="T28" fmla="*/ 199273240 w 34"/>
                <a:gd name="T29" fmla="*/ 816979753 h 82"/>
                <a:gd name="T30" fmla="*/ 211209761 w 34"/>
                <a:gd name="T31" fmla="*/ 803471443 h 82"/>
                <a:gd name="T32" fmla="*/ 191314896 w 34"/>
                <a:gd name="T33" fmla="*/ 790754455 h 82"/>
                <a:gd name="T34" fmla="*/ 231812933 w 34"/>
                <a:gd name="T35" fmla="*/ 734117173 h 82"/>
                <a:gd name="T36" fmla="*/ 250781998 w 34"/>
                <a:gd name="T37" fmla="*/ 747596889 h 82"/>
                <a:gd name="T38" fmla="*/ 271313113 w 34"/>
                <a:gd name="T39" fmla="*/ 725729174 h 82"/>
                <a:gd name="T40" fmla="*/ 250781998 w 34"/>
                <a:gd name="T41" fmla="*/ 712974281 h 82"/>
                <a:gd name="T42" fmla="*/ 271313113 w 34"/>
                <a:gd name="T43" fmla="*/ 669860438 h 82"/>
                <a:gd name="T44" fmla="*/ 291171536 w 34"/>
                <a:gd name="T45" fmla="*/ 634838845 h 82"/>
                <a:gd name="T46" fmla="*/ 316671730 w 34"/>
                <a:gd name="T47" fmla="*/ 567195889 h 82"/>
                <a:gd name="T48" fmla="*/ 324453163 w 34"/>
                <a:gd name="T49" fmla="*/ 545590839 h 82"/>
                <a:gd name="T50" fmla="*/ 344498932 w 34"/>
                <a:gd name="T51" fmla="*/ 545590839 h 82"/>
                <a:gd name="T52" fmla="*/ 344498932 w 34"/>
                <a:gd name="T53" fmla="*/ 524082544 h 82"/>
                <a:gd name="T54" fmla="*/ 357169850 w 34"/>
                <a:gd name="T55" fmla="*/ 511328316 h 82"/>
                <a:gd name="T56" fmla="*/ 324453163 w 34"/>
                <a:gd name="T57" fmla="*/ 511328316 h 82"/>
                <a:gd name="T58" fmla="*/ 324453163 w 34"/>
                <a:gd name="T59" fmla="*/ 412090053 h 82"/>
                <a:gd name="T60" fmla="*/ 357169850 w 34"/>
                <a:gd name="T61" fmla="*/ 403658498 h 82"/>
                <a:gd name="T62" fmla="*/ 344498932 w 34"/>
                <a:gd name="T63" fmla="*/ 390176122 h 82"/>
                <a:gd name="T64" fmla="*/ 344498932 w 34"/>
                <a:gd name="T65" fmla="*/ 368678134 h 82"/>
                <a:gd name="T66" fmla="*/ 324453163 w 34"/>
                <a:gd name="T67" fmla="*/ 378962643 h 82"/>
                <a:gd name="T68" fmla="*/ 316671730 w 34"/>
                <a:gd name="T69" fmla="*/ 347062860 h 82"/>
                <a:gd name="T70" fmla="*/ 291171536 w 34"/>
                <a:gd name="T71" fmla="*/ 279388817 h 82"/>
                <a:gd name="T72" fmla="*/ 271313113 w 34"/>
                <a:gd name="T73" fmla="*/ 244398146 h 82"/>
                <a:gd name="T74" fmla="*/ 250781998 w 34"/>
                <a:gd name="T75" fmla="*/ 210039700 h 82"/>
                <a:gd name="T76" fmla="*/ 271313113 w 34"/>
                <a:gd name="T77" fmla="*/ 188530240 h 82"/>
                <a:gd name="T78" fmla="*/ 250781998 w 34"/>
                <a:gd name="T79" fmla="*/ 166921160 h 82"/>
                <a:gd name="T80" fmla="*/ 231812933 w 34"/>
                <a:gd name="T81" fmla="*/ 180137919 h 82"/>
                <a:gd name="T82" fmla="*/ 191314896 w 34"/>
                <a:gd name="T83" fmla="*/ 133611131 h 82"/>
                <a:gd name="T84" fmla="*/ 211209761 w 34"/>
                <a:gd name="T85" fmla="*/ 112758002 h 82"/>
                <a:gd name="T86" fmla="*/ 199273240 w 34"/>
                <a:gd name="T87" fmla="*/ 112758002 h 82"/>
                <a:gd name="T88" fmla="*/ 191314896 w 34"/>
                <a:gd name="T89" fmla="*/ 90960525 h 82"/>
                <a:gd name="T90" fmla="*/ 165830977 w 34"/>
                <a:gd name="T91" fmla="*/ 112758002 h 82"/>
                <a:gd name="T92" fmla="*/ 158136592 w 34"/>
                <a:gd name="T93" fmla="*/ 99278037 h 82"/>
                <a:gd name="T94" fmla="*/ 125356958 w 34"/>
                <a:gd name="T95" fmla="*/ 77672759 h 82"/>
                <a:gd name="T96" fmla="*/ 112498114 w 34"/>
                <a:gd name="T97" fmla="*/ 69348888 h 82"/>
                <a:gd name="T98" fmla="*/ 125356958 w 34"/>
                <a:gd name="T99" fmla="*/ 43409207 h 82"/>
                <a:gd name="T100" fmla="*/ 104825594 w 34"/>
                <a:gd name="T101" fmla="*/ 35017675 h 82"/>
                <a:gd name="T102" fmla="*/ 93827380 w 34"/>
                <a:gd name="T103" fmla="*/ 56164920 h 82"/>
                <a:gd name="T104" fmla="*/ 84668613 w 34"/>
                <a:gd name="T105" fmla="*/ 56164920 h 82"/>
                <a:gd name="T106" fmla="*/ 32712888 w 34"/>
                <a:gd name="T107" fmla="*/ 35017675 h 82"/>
                <a:gd name="T108" fmla="*/ 32712888 w 34"/>
                <a:gd name="T109" fmla="*/ 35017675 h 82"/>
                <a:gd name="T110" fmla="*/ 32712888 w 34"/>
                <a:gd name="T111" fmla="*/ 13480988 h 82"/>
                <a:gd name="T112" fmla="*/ 0 w 34"/>
                <a:gd name="T113" fmla="*/ 0 h 82"/>
                <a:gd name="T114" fmla="*/ 0 w 34"/>
                <a:gd name="T115" fmla="*/ 35017675 h 82"/>
                <a:gd name="T116" fmla="*/ 0 w 34"/>
                <a:gd name="T117" fmla="*/ 893225828 h 8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4"/>
                <a:gd name="T178" fmla="*/ 0 h 82"/>
                <a:gd name="T179" fmla="*/ 34 w 34"/>
                <a:gd name="T180" fmla="*/ 82 h 8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4" h="82">
                  <a:moveTo>
                    <a:pt x="0" y="80"/>
                  </a:moveTo>
                  <a:lnTo>
                    <a:pt x="0" y="82"/>
                  </a:lnTo>
                  <a:cubicBezTo>
                    <a:pt x="1" y="82"/>
                    <a:pt x="2" y="82"/>
                    <a:pt x="3" y="81"/>
                  </a:cubicBezTo>
                  <a:lnTo>
                    <a:pt x="3" y="79"/>
                  </a:lnTo>
                  <a:cubicBezTo>
                    <a:pt x="3" y="79"/>
                    <a:pt x="3" y="79"/>
                    <a:pt x="3" y="79"/>
                  </a:cubicBezTo>
                  <a:cubicBezTo>
                    <a:pt x="5" y="79"/>
                    <a:pt x="6" y="78"/>
                    <a:pt x="8" y="78"/>
                  </a:cubicBezTo>
                  <a:cubicBezTo>
                    <a:pt x="8" y="78"/>
                    <a:pt x="8" y="77"/>
                    <a:pt x="9" y="77"/>
                  </a:cubicBezTo>
                  <a:lnTo>
                    <a:pt x="10" y="79"/>
                  </a:lnTo>
                  <a:cubicBezTo>
                    <a:pt x="11" y="79"/>
                    <a:pt x="11" y="78"/>
                    <a:pt x="12" y="78"/>
                  </a:cubicBezTo>
                  <a:lnTo>
                    <a:pt x="11" y="76"/>
                  </a:lnTo>
                  <a:cubicBezTo>
                    <a:pt x="11" y="76"/>
                    <a:pt x="12" y="76"/>
                    <a:pt x="12" y="76"/>
                  </a:cubicBezTo>
                  <a:cubicBezTo>
                    <a:pt x="13" y="75"/>
                    <a:pt x="14" y="74"/>
                    <a:pt x="15" y="73"/>
                  </a:cubicBezTo>
                  <a:cubicBezTo>
                    <a:pt x="16" y="73"/>
                    <a:pt x="16" y="73"/>
                    <a:pt x="16" y="73"/>
                  </a:cubicBezTo>
                  <a:lnTo>
                    <a:pt x="18" y="74"/>
                  </a:lnTo>
                  <a:cubicBezTo>
                    <a:pt x="18" y="74"/>
                    <a:pt x="19" y="73"/>
                    <a:pt x="19" y="73"/>
                  </a:cubicBezTo>
                  <a:cubicBezTo>
                    <a:pt x="20" y="73"/>
                    <a:pt x="20" y="73"/>
                    <a:pt x="20" y="72"/>
                  </a:cubicBezTo>
                  <a:lnTo>
                    <a:pt x="18" y="71"/>
                  </a:lnTo>
                  <a:cubicBezTo>
                    <a:pt x="20" y="69"/>
                    <a:pt x="21" y="68"/>
                    <a:pt x="22" y="66"/>
                  </a:cubicBezTo>
                  <a:lnTo>
                    <a:pt x="24" y="67"/>
                  </a:lnTo>
                  <a:cubicBezTo>
                    <a:pt x="25" y="66"/>
                    <a:pt x="25" y="66"/>
                    <a:pt x="26" y="65"/>
                  </a:cubicBezTo>
                  <a:lnTo>
                    <a:pt x="24" y="64"/>
                  </a:lnTo>
                  <a:cubicBezTo>
                    <a:pt x="25" y="63"/>
                    <a:pt x="26" y="61"/>
                    <a:pt x="26" y="60"/>
                  </a:cubicBezTo>
                  <a:cubicBezTo>
                    <a:pt x="27" y="59"/>
                    <a:pt x="28" y="58"/>
                    <a:pt x="28" y="57"/>
                  </a:cubicBezTo>
                  <a:cubicBezTo>
                    <a:pt x="29" y="55"/>
                    <a:pt x="30" y="53"/>
                    <a:pt x="30" y="51"/>
                  </a:cubicBezTo>
                  <a:cubicBezTo>
                    <a:pt x="31" y="50"/>
                    <a:pt x="31" y="49"/>
                    <a:pt x="31" y="49"/>
                  </a:cubicBezTo>
                  <a:lnTo>
                    <a:pt x="33" y="49"/>
                  </a:lnTo>
                  <a:cubicBezTo>
                    <a:pt x="33" y="48"/>
                    <a:pt x="33" y="48"/>
                    <a:pt x="33" y="47"/>
                  </a:cubicBezTo>
                  <a:cubicBezTo>
                    <a:pt x="33" y="47"/>
                    <a:pt x="33" y="46"/>
                    <a:pt x="34" y="46"/>
                  </a:cubicBezTo>
                  <a:lnTo>
                    <a:pt x="31" y="46"/>
                  </a:lnTo>
                  <a:cubicBezTo>
                    <a:pt x="32" y="42"/>
                    <a:pt x="32" y="41"/>
                    <a:pt x="31" y="37"/>
                  </a:cubicBezTo>
                  <a:lnTo>
                    <a:pt x="34" y="36"/>
                  </a:lnTo>
                  <a:cubicBezTo>
                    <a:pt x="33" y="36"/>
                    <a:pt x="33" y="36"/>
                    <a:pt x="33" y="35"/>
                  </a:cubicBezTo>
                  <a:cubicBezTo>
                    <a:pt x="33" y="35"/>
                    <a:pt x="33" y="34"/>
                    <a:pt x="33" y="33"/>
                  </a:cubicBezTo>
                  <a:lnTo>
                    <a:pt x="31" y="34"/>
                  </a:lnTo>
                  <a:cubicBezTo>
                    <a:pt x="31" y="33"/>
                    <a:pt x="31" y="32"/>
                    <a:pt x="30" y="31"/>
                  </a:cubicBezTo>
                  <a:cubicBezTo>
                    <a:pt x="30" y="29"/>
                    <a:pt x="29" y="27"/>
                    <a:pt x="28" y="25"/>
                  </a:cubicBezTo>
                  <a:cubicBezTo>
                    <a:pt x="28" y="24"/>
                    <a:pt x="27" y="23"/>
                    <a:pt x="26" y="22"/>
                  </a:cubicBezTo>
                  <a:cubicBezTo>
                    <a:pt x="26" y="21"/>
                    <a:pt x="25" y="20"/>
                    <a:pt x="24" y="19"/>
                  </a:cubicBezTo>
                  <a:lnTo>
                    <a:pt x="26" y="17"/>
                  </a:lnTo>
                  <a:cubicBezTo>
                    <a:pt x="25" y="17"/>
                    <a:pt x="25" y="16"/>
                    <a:pt x="24" y="15"/>
                  </a:cubicBezTo>
                  <a:lnTo>
                    <a:pt x="22" y="16"/>
                  </a:lnTo>
                  <a:cubicBezTo>
                    <a:pt x="21" y="15"/>
                    <a:pt x="20" y="13"/>
                    <a:pt x="18" y="12"/>
                  </a:cubicBezTo>
                  <a:lnTo>
                    <a:pt x="20" y="10"/>
                  </a:lnTo>
                  <a:cubicBezTo>
                    <a:pt x="20" y="10"/>
                    <a:pt x="20" y="10"/>
                    <a:pt x="19" y="10"/>
                  </a:cubicBezTo>
                  <a:cubicBezTo>
                    <a:pt x="19" y="9"/>
                    <a:pt x="18" y="9"/>
                    <a:pt x="18" y="8"/>
                  </a:cubicBezTo>
                  <a:lnTo>
                    <a:pt x="16" y="10"/>
                  </a:lnTo>
                  <a:cubicBezTo>
                    <a:pt x="16" y="9"/>
                    <a:pt x="16" y="9"/>
                    <a:pt x="15" y="9"/>
                  </a:cubicBezTo>
                  <a:cubicBezTo>
                    <a:pt x="14" y="8"/>
                    <a:pt x="13" y="7"/>
                    <a:pt x="12" y="7"/>
                  </a:cubicBezTo>
                  <a:cubicBezTo>
                    <a:pt x="12" y="7"/>
                    <a:pt x="11" y="6"/>
                    <a:pt x="11" y="6"/>
                  </a:cubicBezTo>
                  <a:lnTo>
                    <a:pt x="12" y="4"/>
                  </a:lnTo>
                  <a:cubicBezTo>
                    <a:pt x="11" y="4"/>
                    <a:pt x="11" y="4"/>
                    <a:pt x="10" y="3"/>
                  </a:cubicBezTo>
                  <a:lnTo>
                    <a:pt x="9" y="5"/>
                  </a:lnTo>
                  <a:cubicBezTo>
                    <a:pt x="8" y="5"/>
                    <a:pt x="8" y="5"/>
                    <a:pt x="8" y="5"/>
                  </a:cubicBezTo>
                  <a:cubicBezTo>
                    <a:pt x="6" y="4"/>
                    <a:pt x="5" y="4"/>
                    <a:pt x="3" y="3"/>
                  </a:cubicBezTo>
                  <a:cubicBezTo>
                    <a:pt x="3" y="3"/>
                    <a:pt x="3" y="3"/>
                    <a:pt x="3" y="3"/>
                  </a:cubicBezTo>
                  <a:lnTo>
                    <a:pt x="3" y="1"/>
                  </a:lnTo>
                  <a:cubicBezTo>
                    <a:pt x="2" y="1"/>
                    <a:pt x="1" y="1"/>
                    <a:pt x="0" y="0"/>
                  </a:cubicBezTo>
                  <a:lnTo>
                    <a:pt x="0" y="3"/>
                  </a:lnTo>
                  <a:lnTo>
                    <a:pt x="0" y="80"/>
                  </a:lnTo>
                  <a:close/>
                </a:path>
              </a:pathLst>
            </a:custGeom>
            <a:solidFill>
              <a:srgbClr val="009049">
                <a:alpha val="72940"/>
              </a:srgbClr>
            </a:solidFill>
            <a:ln w="0">
              <a:solidFill>
                <a:srgbClr val="24211D"/>
              </a:solidFill>
              <a:round/>
              <a:headEnd/>
              <a:tailEnd/>
            </a:ln>
          </p:spPr>
          <p:txBody>
            <a:bodyPr/>
            <a:lstStyle/>
            <a:p>
              <a:endParaRPr lang="id-ID"/>
            </a:p>
          </p:txBody>
        </p:sp>
        <p:sp>
          <p:nvSpPr>
            <p:cNvPr id="57372" name="Freeform 28"/>
            <p:cNvSpPr>
              <a:spLocks/>
            </p:cNvSpPr>
            <p:nvPr/>
          </p:nvSpPr>
          <p:spPr bwMode="auto">
            <a:xfrm rot="5400000">
              <a:off x="1851" y="1996"/>
              <a:ext cx="75" cy="187"/>
            </a:xfrm>
            <a:custGeom>
              <a:avLst/>
              <a:gdLst>
                <a:gd name="T0" fmla="*/ 300542735 w 29"/>
                <a:gd name="T1" fmla="*/ 292446018 h 72"/>
                <a:gd name="T2" fmla="*/ 288013083 w 29"/>
                <a:gd name="T3" fmla="*/ 278952602 h 72"/>
                <a:gd name="T4" fmla="*/ 267697502 w 29"/>
                <a:gd name="T5" fmla="*/ 243913638 h 72"/>
                <a:gd name="T6" fmla="*/ 248003604 w 29"/>
                <a:gd name="T7" fmla="*/ 209706781 h 72"/>
                <a:gd name="T8" fmla="*/ 267697502 w 29"/>
                <a:gd name="T9" fmla="*/ 188159570 h 72"/>
                <a:gd name="T10" fmla="*/ 248003604 w 29"/>
                <a:gd name="T11" fmla="*/ 166386005 h 72"/>
                <a:gd name="T12" fmla="*/ 227580106 w 29"/>
                <a:gd name="T13" fmla="*/ 179846467 h 72"/>
                <a:gd name="T14" fmla="*/ 189187564 w 29"/>
                <a:gd name="T15" fmla="*/ 133308129 h 72"/>
                <a:gd name="T16" fmla="*/ 207700001 w 29"/>
                <a:gd name="T17" fmla="*/ 112599592 h 72"/>
                <a:gd name="T18" fmla="*/ 196351148 w 29"/>
                <a:gd name="T19" fmla="*/ 112599592 h 72"/>
                <a:gd name="T20" fmla="*/ 189187564 w 29"/>
                <a:gd name="T21" fmla="*/ 90825820 h 72"/>
                <a:gd name="T22" fmla="*/ 164184081 w 29"/>
                <a:gd name="T23" fmla="*/ 112599592 h 72"/>
                <a:gd name="T24" fmla="*/ 156327311 w 29"/>
                <a:gd name="T25" fmla="*/ 99107589 h 72"/>
                <a:gd name="T26" fmla="*/ 123896367 w 29"/>
                <a:gd name="T27" fmla="*/ 77554041 h 72"/>
                <a:gd name="T28" fmla="*/ 111365060 w 29"/>
                <a:gd name="T29" fmla="*/ 69245717 h 72"/>
                <a:gd name="T30" fmla="*/ 123896367 w 29"/>
                <a:gd name="T31" fmla="*/ 43353885 h 72"/>
                <a:gd name="T32" fmla="*/ 103509697 w 29"/>
                <a:gd name="T33" fmla="*/ 34970388 h 72"/>
                <a:gd name="T34" fmla="*/ 91661893 w 29"/>
                <a:gd name="T35" fmla="*/ 56049839 h 72"/>
                <a:gd name="T36" fmla="*/ 83805143 w 29"/>
                <a:gd name="T37" fmla="*/ 56049839 h 72"/>
                <a:gd name="T38" fmla="*/ 32404657 w 29"/>
                <a:gd name="T39" fmla="*/ 34970388 h 72"/>
                <a:gd name="T40" fmla="*/ 32404657 w 29"/>
                <a:gd name="T41" fmla="*/ 34970388 h 72"/>
                <a:gd name="T42" fmla="*/ 32404657 w 29"/>
                <a:gd name="T43" fmla="*/ 13464540 h 72"/>
                <a:gd name="T44" fmla="*/ 0 w 29"/>
                <a:gd name="T45" fmla="*/ 0 h 72"/>
                <a:gd name="T46" fmla="*/ 0 w 29"/>
                <a:gd name="T47" fmla="*/ 34970388 h 72"/>
                <a:gd name="T48" fmla="*/ 0 w 29"/>
                <a:gd name="T49" fmla="*/ 802131256 h 72"/>
                <a:gd name="T50" fmla="*/ 83805143 w 29"/>
                <a:gd name="T51" fmla="*/ 759547136 h 72"/>
                <a:gd name="T52" fmla="*/ 164184081 w 29"/>
                <a:gd name="T53" fmla="*/ 676808564 h 72"/>
                <a:gd name="T54" fmla="*/ 227580106 w 29"/>
                <a:gd name="T55" fmla="*/ 590912270 h 72"/>
                <a:gd name="T56" fmla="*/ 207700001 w 29"/>
                <a:gd name="T57" fmla="*/ 502140332 h 72"/>
                <a:gd name="T58" fmla="*/ 227580106 w 29"/>
                <a:gd name="T59" fmla="*/ 346230686 h 72"/>
                <a:gd name="T60" fmla="*/ 300542735 w 29"/>
                <a:gd name="T61" fmla="*/ 292446018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9"/>
                <a:gd name="T94" fmla="*/ 0 h 72"/>
                <a:gd name="T95" fmla="*/ 29 w 29"/>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9" h="72">
                  <a:moveTo>
                    <a:pt x="29" y="26"/>
                  </a:moveTo>
                  <a:cubicBezTo>
                    <a:pt x="28" y="26"/>
                    <a:pt x="28" y="26"/>
                    <a:pt x="28" y="25"/>
                  </a:cubicBezTo>
                  <a:cubicBezTo>
                    <a:pt x="28" y="24"/>
                    <a:pt x="27" y="23"/>
                    <a:pt x="26" y="22"/>
                  </a:cubicBezTo>
                  <a:cubicBezTo>
                    <a:pt x="26" y="21"/>
                    <a:pt x="25" y="20"/>
                    <a:pt x="24" y="19"/>
                  </a:cubicBezTo>
                  <a:lnTo>
                    <a:pt x="26" y="17"/>
                  </a:lnTo>
                  <a:cubicBezTo>
                    <a:pt x="25" y="17"/>
                    <a:pt x="25" y="16"/>
                    <a:pt x="24" y="15"/>
                  </a:cubicBezTo>
                  <a:lnTo>
                    <a:pt x="22" y="16"/>
                  </a:lnTo>
                  <a:cubicBezTo>
                    <a:pt x="21" y="15"/>
                    <a:pt x="20" y="13"/>
                    <a:pt x="18" y="12"/>
                  </a:cubicBezTo>
                  <a:lnTo>
                    <a:pt x="20" y="10"/>
                  </a:lnTo>
                  <a:cubicBezTo>
                    <a:pt x="20" y="10"/>
                    <a:pt x="20" y="10"/>
                    <a:pt x="19" y="10"/>
                  </a:cubicBezTo>
                  <a:cubicBezTo>
                    <a:pt x="19" y="9"/>
                    <a:pt x="18" y="9"/>
                    <a:pt x="18" y="8"/>
                  </a:cubicBezTo>
                  <a:lnTo>
                    <a:pt x="16" y="10"/>
                  </a:lnTo>
                  <a:cubicBezTo>
                    <a:pt x="16" y="9"/>
                    <a:pt x="16" y="9"/>
                    <a:pt x="15" y="9"/>
                  </a:cubicBezTo>
                  <a:cubicBezTo>
                    <a:pt x="14" y="8"/>
                    <a:pt x="13" y="7"/>
                    <a:pt x="12" y="7"/>
                  </a:cubicBezTo>
                  <a:cubicBezTo>
                    <a:pt x="12" y="7"/>
                    <a:pt x="11" y="6"/>
                    <a:pt x="11" y="6"/>
                  </a:cubicBezTo>
                  <a:lnTo>
                    <a:pt x="12" y="4"/>
                  </a:lnTo>
                  <a:cubicBezTo>
                    <a:pt x="11" y="4"/>
                    <a:pt x="11" y="4"/>
                    <a:pt x="10" y="3"/>
                  </a:cubicBezTo>
                  <a:lnTo>
                    <a:pt x="9" y="5"/>
                  </a:lnTo>
                  <a:cubicBezTo>
                    <a:pt x="8" y="5"/>
                    <a:pt x="8" y="5"/>
                    <a:pt x="8" y="5"/>
                  </a:cubicBezTo>
                  <a:cubicBezTo>
                    <a:pt x="6" y="4"/>
                    <a:pt x="5" y="4"/>
                    <a:pt x="3" y="3"/>
                  </a:cubicBezTo>
                  <a:cubicBezTo>
                    <a:pt x="3" y="3"/>
                    <a:pt x="3" y="3"/>
                    <a:pt x="3" y="3"/>
                  </a:cubicBezTo>
                  <a:lnTo>
                    <a:pt x="3" y="1"/>
                  </a:lnTo>
                  <a:cubicBezTo>
                    <a:pt x="2" y="1"/>
                    <a:pt x="1" y="1"/>
                    <a:pt x="0" y="0"/>
                  </a:cubicBezTo>
                  <a:lnTo>
                    <a:pt x="0" y="3"/>
                  </a:lnTo>
                  <a:lnTo>
                    <a:pt x="0" y="72"/>
                  </a:lnTo>
                  <a:lnTo>
                    <a:pt x="8" y="68"/>
                  </a:lnTo>
                  <a:lnTo>
                    <a:pt x="16" y="61"/>
                  </a:lnTo>
                  <a:lnTo>
                    <a:pt x="22" y="53"/>
                  </a:lnTo>
                  <a:lnTo>
                    <a:pt x="20" y="45"/>
                  </a:lnTo>
                  <a:lnTo>
                    <a:pt x="22" y="31"/>
                  </a:lnTo>
                  <a:lnTo>
                    <a:pt x="29" y="26"/>
                  </a:lnTo>
                  <a:close/>
                </a:path>
              </a:pathLst>
            </a:custGeom>
            <a:solidFill>
              <a:srgbClr val="0089E1">
                <a:alpha val="72940"/>
              </a:srgbClr>
            </a:solidFill>
            <a:ln w="0">
              <a:solidFill>
                <a:srgbClr val="24211D"/>
              </a:solidFill>
              <a:round/>
              <a:headEnd/>
              <a:tailEnd/>
            </a:ln>
          </p:spPr>
          <p:txBody>
            <a:bodyPr/>
            <a:lstStyle/>
            <a:p>
              <a:endParaRPr lang="id-ID"/>
            </a:p>
          </p:txBody>
        </p:sp>
        <p:sp>
          <p:nvSpPr>
            <p:cNvPr id="57373" name="Freeform 29"/>
            <p:cNvSpPr>
              <a:spLocks noEditPoints="1"/>
            </p:cNvSpPr>
            <p:nvPr/>
          </p:nvSpPr>
          <p:spPr bwMode="auto">
            <a:xfrm rot="5400000">
              <a:off x="1864" y="1986"/>
              <a:ext cx="23" cy="155"/>
            </a:xfrm>
            <a:custGeom>
              <a:avLst/>
              <a:gdLst>
                <a:gd name="T0" fmla="*/ 49187616 w 9"/>
                <a:gd name="T1" fmla="*/ 231653021 h 60"/>
                <a:gd name="T2" fmla="*/ 49187616 w 9"/>
                <a:gd name="T3" fmla="*/ 141533936 h 60"/>
                <a:gd name="T4" fmla="*/ 49187616 w 9"/>
                <a:gd name="T5" fmla="*/ 31969290 h 60"/>
                <a:gd name="T6" fmla="*/ 0 w 9"/>
                <a:gd name="T7" fmla="*/ 0 h 60"/>
                <a:gd name="T8" fmla="*/ 0 w 9"/>
                <a:gd name="T9" fmla="*/ 263624016 h 60"/>
                <a:gd name="T10" fmla="*/ 16667607 w 9"/>
                <a:gd name="T11" fmla="*/ 255830535 h 60"/>
                <a:gd name="T12" fmla="*/ 49187616 w 9"/>
                <a:gd name="T13" fmla="*/ 231653021 h 60"/>
                <a:gd name="T14" fmla="*/ 0 w 9"/>
                <a:gd name="T15" fmla="*/ 354852694 h 60"/>
                <a:gd name="T16" fmla="*/ 0 w 9"/>
                <a:gd name="T17" fmla="*/ 609111157 h 60"/>
                <a:gd name="T18" fmla="*/ 49187616 w 9"/>
                <a:gd name="T19" fmla="*/ 590811738 h 60"/>
                <a:gd name="T20" fmla="*/ 49187616 w 9"/>
                <a:gd name="T21" fmla="*/ 476948684 h 60"/>
                <a:gd name="T22" fmla="*/ 49187616 w 9"/>
                <a:gd name="T23" fmla="*/ 385701241 h 60"/>
                <a:gd name="T24" fmla="*/ 16667607 w 9"/>
                <a:gd name="T25" fmla="*/ 354852694 h 60"/>
                <a:gd name="T26" fmla="*/ 0 w 9"/>
                <a:gd name="T27" fmla="*/ 354852694 h 6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
                <a:gd name="T43" fmla="*/ 0 h 60"/>
                <a:gd name="T44" fmla="*/ 9 w 9"/>
                <a:gd name="T45" fmla="*/ 60 h 6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 h="60">
                  <a:moveTo>
                    <a:pt x="6" y="23"/>
                  </a:moveTo>
                  <a:cubicBezTo>
                    <a:pt x="8" y="20"/>
                    <a:pt x="8" y="17"/>
                    <a:pt x="6" y="14"/>
                  </a:cubicBezTo>
                  <a:cubicBezTo>
                    <a:pt x="8" y="11"/>
                    <a:pt x="9" y="5"/>
                    <a:pt x="6" y="3"/>
                  </a:cubicBezTo>
                  <a:lnTo>
                    <a:pt x="0" y="0"/>
                  </a:lnTo>
                  <a:lnTo>
                    <a:pt x="0" y="26"/>
                  </a:lnTo>
                  <a:cubicBezTo>
                    <a:pt x="1" y="25"/>
                    <a:pt x="1" y="25"/>
                    <a:pt x="2" y="25"/>
                  </a:cubicBezTo>
                  <a:cubicBezTo>
                    <a:pt x="3" y="24"/>
                    <a:pt x="5" y="24"/>
                    <a:pt x="6" y="23"/>
                  </a:cubicBezTo>
                  <a:close/>
                  <a:moveTo>
                    <a:pt x="0" y="35"/>
                  </a:moveTo>
                  <a:lnTo>
                    <a:pt x="0" y="60"/>
                  </a:lnTo>
                  <a:lnTo>
                    <a:pt x="6" y="58"/>
                  </a:lnTo>
                  <a:cubicBezTo>
                    <a:pt x="9" y="55"/>
                    <a:pt x="8" y="50"/>
                    <a:pt x="6" y="47"/>
                  </a:cubicBezTo>
                  <a:cubicBezTo>
                    <a:pt x="8" y="44"/>
                    <a:pt x="8" y="41"/>
                    <a:pt x="6" y="38"/>
                  </a:cubicBezTo>
                  <a:cubicBezTo>
                    <a:pt x="5" y="37"/>
                    <a:pt x="3" y="36"/>
                    <a:pt x="2" y="35"/>
                  </a:cubicBezTo>
                  <a:cubicBezTo>
                    <a:pt x="1" y="35"/>
                    <a:pt x="1" y="35"/>
                    <a:pt x="0" y="35"/>
                  </a:cubicBezTo>
                  <a:close/>
                </a:path>
              </a:pathLst>
            </a:custGeom>
            <a:solidFill>
              <a:srgbClr val="FDFA00">
                <a:alpha val="72940"/>
              </a:srgbClr>
            </a:solidFill>
            <a:ln w="0">
              <a:solidFill>
                <a:srgbClr val="24211D"/>
              </a:solidFill>
              <a:round/>
              <a:headEnd/>
              <a:tailEnd/>
            </a:ln>
          </p:spPr>
          <p:txBody>
            <a:bodyPr/>
            <a:lstStyle/>
            <a:p>
              <a:endParaRPr lang="id-ID"/>
            </a:p>
          </p:txBody>
        </p:sp>
        <p:sp>
          <p:nvSpPr>
            <p:cNvPr id="57374" name="Freeform 30"/>
            <p:cNvSpPr>
              <a:spLocks noEditPoints="1"/>
            </p:cNvSpPr>
            <p:nvPr/>
          </p:nvSpPr>
          <p:spPr bwMode="auto">
            <a:xfrm rot="5400000">
              <a:off x="1865" y="2028"/>
              <a:ext cx="21" cy="109"/>
            </a:xfrm>
            <a:custGeom>
              <a:avLst/>
              <a:gdLst>
                <a:gd name="T0" fmla="*/ 15411698 w 8"/>
                <a:gd name="T1" fmla="*/ 461544449 h 42"/>
                <a:gd name="T2" fmla="*/ 15411698 w 8"/>
                <a:gd name="T3" fmla="*/ 406257676 h 42"/>
                <a:gd name="T4" fmla="*/ 0 w 8"/>
                <a:gd name="T5" fmla="*/ 318164697 h 42"/>
                <a:gd name="T6" fmla="*/ 0 w 8"/>
                <a:gd name="T7" fmla="*/ 233312817 h 42"/>
                <a:gd name="T8" fmla="*/ 0 w 8"/>
                <a:gd name="T9" fmla="*/ 151397540 h 42"/>
                <a:gd name="T10" fmla="*/ 15411698 w 8"/>
                <a:gd name="T11" fmla="*/ 55249547 h 42"/>
                <a:gd name="T12" fmla="*/ 15411698 w 8"/>
                <a:gd name="T13" fmla="*/ 0 h 42"/>
                <a:gd name="T14" fmla="*/ 56189316 w 8"/>
                <a:gd name="T15" fmla="*/ 461544449 h 42"/>
                <a:gd name="T16" fmla="*/ 40448847 w 8"/>
                <a:gd name="T17" fmla="*/ 406257676 h 42"/>
                <a:gd name="T18" fmla="*/ 40448847 w 8"/>
                <a:gd name="T19" fmla="*/ 318164697 h 42"/>
                <a:gd name="T20" fmla="*/ 40448847 w 8"/>
                <a:gd name="T21" fmla="*/ 233312817 h 42"/>
                <a:gd name="T22" fmla="*/ 40448847 w 8"/>
                <a:gd name="T23" fmla="*/ 151397540 h 42"/>
                <a:gd name="T24" fmla="*/ 40448847 w 8"/>
                <a:gd name="T25" fmla="*/ 55249547 h 42"/>
                <a:gd name="T26" fmla="*/ 56189316 w 8"/>
                <a:gd name="T27" fmla="*/ 0 h 42"/>
                <a:gd name="T28" fmla="*/ 81228444 w 8"/>
                <a:gd name="T29" fmla="*/ 461544449 h 42"/>
                <a:gd name="T30" fmla="*/ 81228444 w 8"/>
                <a:gd name="T31" fmla="*/ 406257676 h 42"/>
                <a:gd name="T32" fmla="*/ 65741540 w 8"/>
                <a:gd name="T33" fmla="*/ 318164697 h 42"/>
                <a:gd name="T34" fmla="*/ 65741540 w 8"/>
                <a:gd name="T35" fmla="*/ 233312817 h 42"/>
                <a:gd name="T36" fmla="*/ 65741540 w 8"/>
                <a:gd name="T37" fmla="*/ 151397540 h 42"/>
                <a:gd name="T38" fmla="*/ 81228444 w 8"/>
                <a:gd name="T39" fmla="*/ 55249547 h 42"/>
                <a:gd name="T40" fmla="*/ 81228444 w 8"/>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2"/>
                <a:gd name="T65" fmla="*/ 8 w 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2">
                  <a:moveTo>
                    <a:pt x="1" y="42"/>
                  </a:moveTo>
                  <a:cubicBezTo>
                    <a:pt x="2" y="41"/>
                    <a:pt x="3" y="39"/>
                    <a:pt x="1" y="37"/>
                  </a:cubicBezTo>
                  <a:cubicBezTo>
                    <a:pt x="2" y="34"/>
                    <a:pt x="2" y="32"/>
                    <a:pt x="0" y="29"/>
                  </a:cubicBezTo>
                  <a:cubicBezTo>
                    <a:pt x="1" y="26"/>
                    <a:pt x="2" y="24"/>
                    <a:pt x="0" y="21"/>
                  </a:cubicBezTo>
                  <a:cubicBezTo>
                    <a:pt x="2" y="18"/>
                    <a:pt x="1" y="16"/>
                    <a:pt x="0" y="14"/>
                  </a:cubicBezTo>
                  <a:cubicBezTo>
                    <a:pt x="2" y="11"/>
                    <a:pt x="2" y="8"/>
                    <a:pt x="1" y="5"/>
                  </a:cubicBezTo>
                  <a:cubicBezTo>
                    <a:pt x="3" y="3"/>
                    <a:pt x="2" y="2"/>
                    <a:pt x="1" y="0"/>
                  </a:cubicBezTo>
                  <a:moveTo>
                    <a:pt x="4" y="42"/>
                  </a:moveTo>
                  <a:cubicBezTo>
                    <a:pt x="5" y="41"/>
                    <a:pt x="5" y="39"/>
                    <a:pt x="3" y="37"/>
                  </a:cubicBezTo>
                  <a:cubicBezTo>
                    <a:pt x="4" y="34"/>
                    <a:pt x="5" y="32"/>
                    <a:pt x="3" y="29"/>
                  </a:cubicBezTo>
                  <a:cubicBezTo>
                    <a:pt x="4" y="26"/>
                    <a:pt x="5" y="24"/>
                    <a:pt x="3" y="21"/>
                  </a:cubicBezTo>
                  <a:cubicBezTo>
                    <a:pt x="5" y="18"/>
                    <a:pt x="4" y="16"/>
                    <a:pt x="3" y="14"/>
                  </a:cubicBezTo>
                  <a:cubicBezTo>
                    <a:pt x="5" y="11"/>
                    <a:pt x="4" y="8"/>
                    <a:pt x="3" y="5"/>
                  </a:cubicBezTo>
                  <a:cubicBezTo>
                    <a:pt x="5" y="3"/>
                    <a:pt x="5" y="2"/>
                    <a:pt x="4" y="0"/>
                  </a:cubicBezTo>
                  <a:moveTo>
                    <a:pt x="6" y="42"/>
                  </a:moveTo>
                  <a:cubicBezTo>
                    <a:pt x="7" y="41"/>
                    <a:pt x="8" y="39"/>
                    <a:pt x="6" y="37"/>
                  </a:cubicBezTo>
                  <a:cubicBezTo>
                    <a:pt x="7" y="34"/>
                    <a:pt x="7" y="32"/>
                    <a:pt x="5" y="29"/>
                  </a:cubicBezTo>
                  <a:cubicBezTo>
                    <a:pt x="6" y="26"/>
                    <a:pt x="7" y="24"/>
                    <a:pt x="5" y="21"/>
                  </a:cubicBezTo>
                  <a:cubicBezTo>
                    <a:pt x="7" y="18"/>
                    <a:pt x="6" y="16"/>
                    <a:pt x="5" y="14"/>
                  </a:cubicBezTo>
                  <a:cubicBezTo>
                    <a:pt x="7" y="11"/>
                    <a:pt x="7" y="8"/>
                    <a:pt x="6" y="5"/>
                  </a:cubicBezTo>
                  <a:cubicBezTo>
                    <a:pt x="8" y="3"/>
                    <a:pt x="7" y="2"/>
                    <a:pt x="6" y="0"/>
                  </a:cubicBezTo>
                </a:path>
              </a:pathLst>
            </a:custGeom>
            <a:noFill/>
            <a:ln w="0">
              <a:solidFill>
                <a:srgbClr val="24211D"/>
              </a:solidFill>
              <a:round/>
              <a:headEnd/>
              <a:tailEnd/>
            </a:ln>
          </p:spPr>
          <p:txBody>
            <a:bodyPr/>
            <a:lstStyle/>
            <a:p>
              <a:endParaRPr lang="id-ID"/>
            </a:p>
          </p:txBody>
        </p:sp>
        <p:sp>
          <p:nvSpPr>
            <p:cNvPr id="57375" name="Freeform 31"/>
            <p:cNvSpPr>
              <a:spLocks noEditPoints="1"/>
            </p:cNvSpPr>
            <p:nvPr/>
          </p:nvSpPr>
          <p:spPr bwMode="auto">
            <a:xfrm rot="5400000">
              <a:off x="1732" y="1965"/>
              <a:ext cx="208" cy="122"/>
            </a:xfrm>
            <a:custGeom>
              <a:avLst/>
              <a:gdLst>
                <a:gd name="T0" fmla="*/ 157275604 w 80"/>
                <a:gd name="T1" fmla="*/ 340503364 h 47"/>
                <a:gd name="T2" fmla="*/ 114148900 w 80"/>
                <a:gd name="T3" fmla="*/ 386428261 h 47"/>
                <a:gd name="T4" fmla="*/ 114148900 w 80"/>
                <a:gd name="T5" fmla="*/ 428645604 h 47"/>
                <a:gd name="T6" fmla="*/ 169682217 w 80"/>
                <a:gd name="T7" fmla="*/ 407304520 h 47"/>
                <a:gd name="T8" fmla="*/ 907631449 w 80"/>
                <a:gd name="T9" fmla="*/ 42287481 h 47"/>
                <a:gd name="T10" fmla="*/ 885767829 w 80"/>
                <a:gd name="T11" fmla="*/ 55410056 h 47"/>
                <a:gd name="T12" fmla="*/ 907631449 w 80"/>
                <a:gd name="T13" fmla="*/ 42287481 h 47"/>
                <a:gd name="T14" fmla="*/ 757995308 w 80"/>
                <a:gd name="T15" fmla="*/ 276885462 h 47"/>
                <a:gd name="T16" fmla="*/ 736130356 w 80"/>
                <a:gd name="T17" fmla="*/ 284928198 h 47"/>
                <a:gd name="T18" fmla="*/ 724485023 w 80"/>
                <a:gd name="T19" fmla="*/ 309729554 h 47"/>
                <a:gd name="T20" fmla="*/ 749596770 w 80"/>
                <a:gd name="T21" fmla="*/ 340503364 h 47"/>
                <a:gd name="T22" fmla="*/ 779832304 w 80"/>
                <a:gd name="T23" fmla="*/ 340503364 h 47"/>
                <a:gd name="T24" fmla="*/ 771646093 w 80"/>
                <a:gd name="T25" fmla="*/ 297538280 h 47"/>
                <a:gd name="T26" fmla="*/ 885767829 w 80"/>
                <a:gd name="T27" fmla="*/ 122846505 h 47"/>
                <a:gd name="T28" fmla="*/ 248410062 w 80"/>
                <a:gd name="T29" fmla="*/ 407304520 h 47"/>
                <a:gd name="T30" fmla="*/ 226528637 w 80"/>
                <a:gd name="T31" fmla="*/ 407304520 h 47"/>
                <a:gd name="T32" fmla="*/ 226528637 w 80"/>
                <a:gd name="T33" fmla="*/ 428645604 h 47"/>
                <a:gd name="T34" fmla="*/ 239896209 w 80"/>
                <a:gd name="T35" fmla="*/ 450088691 h 47"/>
                <a:gd name="T36" fmla="*/ 248410062 w 80"/>
                <a:gd name="T37" fmla="*/ 407304520 h 47"/>
                <a:gd name="T38" fmla="*/ 305185887 w 80"/>
                <a:gd name="T39" fmla="*/ 386428261 h 47"/>
                <a:gd name="T40" fmla="*/ 283127246 w 80"/>
                <a:gd name="T41" fmla="*/ 442018877 h 47"/>
                <a:gd name="T42" fmla="*/ 283127246 w 80"/>
                <a:gd name="T43" fmla="*/ 497431736 h 47"/>
                <a:gd name="T44" fmla="*/ 340679992 w 80"/>
                <a:gd name="T45" fmla="*/ 450088691 h 47"/>
                <a:gd name="T46" fmla="*/ 408916362 w 80"/>
                <a:gd name="T47" fmla="*/ 428645604 h 47"/>
                <a:gd name="T48" fmla="*/ 383804948 w 80"/>
                <a:gd name="T49" fmla="*/ 442018877 h 47"/>
                <a:gd name="T50" fmla="*/ 383804948 w 80"/>
                <a:gd name="T51" fmla="*/ 476084671 h 47"/>
                <a:gd name="T52" fmla="*/ 408916362 w 80"/>
                <a:gd name="T53" fmla="*/ 484333239 h 47"/>
                <a:gd name="T54" fmla="*/ 408916362 w 80"/>
                <a:gd name="T55" fmla="*/ 428645604 h 47"/>
                <a:gd name="T56" fmla="*/ 452809338 w 80"/>
                <a:gd name="T57" fmla="*/ 386428261 h 47"/>
                <a:gd name="T58" fmla="*/ 441173656 w 80"/>
                <a:gd name="T59" fmla="*/ 450088691 h 47"/>
                <a:gd name="T60" fmla="*/ 474869976 w 80"/>
                <a:gd name="T61" fmla="*/ 505653392 h 47"/>
                <a:gd name="T62" fmla="*/ 509585329 w 80"/>
                <a:gd name="T63" fmla="*/ 442018877 h 47"/>
                <a:gd name="T64" fmla="*/ 566954037 w 80"/>
                <a:gd name="T65" fmla="*/ 386428261 h 47"/>
                <a:gd name="T66" fmla="*/ 545087421 w 80"/>
                <a:gd name="T67" fmla="*/ 407304520 h 47"/>
                <a:gd name="T68" fmla="*/ 566954037 w 80"/>
                <a:gd name="T69" fmla="*/ 442018877 h 47"/>
                <a:gd name="T70" fmla="*/ 588974073 w 80"/>
                <a:gd name="T71" fmla="*/ 450088691 h 47"/>
                <a:gd name="T72" fmla="*/ 566954037 w 80"/>
                <a:gd name="T73" fmla="*/ 386428261 h 47"/>
                <a:gd name="T74" fmla="*/ 601978228 w 80"/>
                <a:gd name="T75" fmla="*/ 330311269 h 47"/>
                <a:gd name="T76" fmla="*/ 623730028 w 80"/>
                <a:gd name="T77" fmla="*/ 394693109 h 47"/>
                <a:gd name="T78" fmla="*/ 681356988 w 80"/>
                <a:gd name="T79" fmla="*/ 442018877 h 47"/>
                <a:gd name="T80" fmla="*/ 692706129 w 80"/>
                <a:gd name="T81" fmla="*/ 365027702 h 47"/>
                <a:gd name="T82" fmla="*/ 43903438 w 80"/>
                <a:gd name="T83" fmla="*/ 309729554 h 47"/>
                <a:gd name="T84" fmla="*/ 35487605 w 80"/>
                <a:gd name="T85" fmla="*/ 340503364 h 47"/>
                <a:gd name="T86" fmla="*/ 70246960 w 80"/>
                <a:gd name="T87" fmla="*/ 340503364 h 47"/>
                <a:gd name="T88" fmla="*/ 70246960 w 80"/>
                <a:gd name="T89" fmla="*/ 340503364 h 47"/>
                <a:gd name="T90" fmla="*/ 43903438 w 80"/>
                <a:gd name="T91" fmla="*/ 309729554 h 47"/>
                <a:gd name="T92" fmla="*/ 43903438 w 80"/>
                <a:gd name="T93" fmla="*/ 373346708 h 47"/>
                <a:gd name="T94" fmla="*/ 78612800 w 80"/>
                <a:gd name="T95" fmla="*/ 297538280 h 47"/>
                <a:gd name="T96" fmla="*/ 43903438 w 80"/>
                <a:gd name="T97" fmla="*/ 365027702 h 47"/>
                <a:gd name="T98" fmla="*/ 78612800 w 80"/>
                <a:gd name="T99" fmla="*/ 351721546 h 47"/>
                <a:gd name="T100" fmla="*/ 78612800 w 80"/>
                <a:gd name="T101" fmla="*/ 318878201 h 47"/>
                <a:gd name="T102" fmla="*/ 43903438 w 80"/>
                <a:gd name="T103" fmla="*/ 365027702 h 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0"/>
                <a:gd name="T157" fmla="*/ 0 h 47"/>
                <a:gd name="T158" fmla="*/ 80 w 80"/>
                <a:gd name="T159" fmla="*/ 47 h 4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0" h="47">
                  <a:moveTo>
                    <a:pt x="15" y="34"/>
                  </a:moveTo>
                  <a:cubicBezTo>
                    <a:pt x="14" y="33"/>
                    <a:pt x="14" y="32"/>
                    <a:pt x="14" y="31"/>
                  </a:cubicBezTo>
                  <a:cubicBezTo>
                    <a:pt x="12" y="32"/>
                    <a:pt x="12" y="33"/>
                    <a:pt x="13" y="34"/>
                  </a:cubicBezTo>
                  <a:cubicBezTo>
                    <a:pt x="12" y="34"/>
                    <a:pt x="11" y="34"/>
                    <a:pt x="10" y="35"/>
                  </a:cubicBezTo>
                  <a:cubicBezTo>
                    <a:pt x="11" y="35"/>
                    <a:pt x="11" y="36"/>
                    <a:pt x="12" y="37"/>
                  </a:cubicBezTo>
                  <a:cubicBezTo>
                    <a:pt x="10" y="37"/>
                    <a:pt x="10" y="38"/>
                    <a:pt x="10" y="39"/>
                  </a:cubicBezTo>
                  <a:cubicBezTo>
                    <a:pt x="11" y="39"/>
                    <a:pt x="12" y="39"/>
                    <a:pt x="13" y="38"/>
                  </a:cubicBezTo>
                  <a:cubicBezTo>
                    <a:pt x="14" y="38"/>
                    <a:pt x="15" y="38"/>
                    <a:pt x="15" y="37"/>
                  </a:cubicBezTo>
                  <a:cubicBezTo>
                    <a:pt x="16" y="36"/>
                    <a:pt x="15" y="35"/>
                    <a:pt x="15" y="34"/>
                  </a:cubicBezTo>
                  <a:close/>
                  <a:moveTo>
                    <a:pt x="80" y="4"/>
                  </a:moveTo>
                  <a:lnTo>
                    <a:pt x="79" y="0"/>
                  </a:lnTo>
                  <a:cubicBezTo>
                    <a:pt x="79" y="2"/>
                    <a:pt x="78" y="3"/>
                    <a:pt x="78" y="5"/>
                  </a:cubicBezTo>
                  <a:cubicBezTo>
                    <a:pt x="78" y="6"/>
                    <a:pt x="78" y="7"/>
                    <a:pt x="79" y="8"/>
                  </a:cubicBezTo>
                  <a:cubicBezTo>
                    <a:pt x="79" y="7"/>
                    <a:pt x="80" y="5"/>
                    <a:pt x="80" y="4"/>
                  </a:cubicBezTo>
                  <a:close/>
                  <a:moveTo>
                    <a:pt x="77" y="8"/>
                  </a:moveTo>
                  <a:cubicBezTo>
                    <a:pt x="75" y="14"/>
                    <a:pt x="72" y="20"/>
                    <a:pt x="67" y="25"/>
                  </a:cubicBezTo>
                  <a:cubicBezTo>
                    <a:pt x="67" y="26"/>
                    <a:pt x="67" y="26"/>
                    <a:pt x="67" y="26"/>
                  </a:cubicBezTo>
                  <a:cubicBezTo>
                    <a:pt x="66" y="26"/>
                    <a:pt x="65" y="26"/>
                    <a:pt x="65" y="26"/>
                  </a:cubicBezTo>
                  <a:cubicBezTo>
                    <a:pt x="63" y="26"/>
                    <a:pt x="62" y="26"/>
                    <a:pt x="60" y="26"/>
                  </a:cubicBezTo>
                  <a:cubicBezTo>
                    <a:pt x="60" y="28"/>
                    <a:pt x="62" y="29"/>
                    <a:pt x="64" y="28"/>
                  </a:cubicBezTo>
                  <a:cubicBezTo>
                    <a:pt x="63" y="29"/>
                    <a:pt x="63" y="30"/>
                    <a:pt x="63" y="32"/>
                  </a:cubicBezTo>
                  <a:cubicBezTo>
                    <a:pt x="64" y="32"/>
                    <a:pt x="65" y="32"/>
                    <a:pt x="66" y="31"/>
                  </a:cubicBezTo>
                  <a:cubicBezTo>
                    <a:pt x="66" y="33"/>
                    <a:pt x="67" y="34"/>
                    <a:pt x="68" y="35"/>
                  </a:cubicBezTo>
                  <a:cubicBezTo>
                    <a:pt x="68" y="34"/>
                    <a:pt x="69" y="32"/>
                    <a:pt x="69" y="31"/>
                  </a:cubicBezTo>
                  <a:cubicBezTo>
                    <a:pt x="69" y="29"/>
                    <a:pt x="69" y="28"/>
                    <a:pt x="68" y="27"/>
                  </a:cubicBezTo>
                  <a:cubicBezTo>
                    <a:pt x="68" y="27"/>
                    <a:pt x="68" y="27"/>
                    <a:pt x="68" y="27"/>
                  </a:cubicBezTo>
                  <a:cubicBezTo>
                    <a:pt x="72" y="23"/>
                    <a:pt x="75" y="17"/>
                    <a:pt x="78" y="11"/>
                  </a:cubicBezTo>
                  <a:cubicBezTo>
                    <a:pt x="77" y="10"/>
                    <a:pt x="77" y="9"/>
                    <a:pt x="77" y="8"/>
                  </a:cubicBezTo>
                  <a:close/>
                  <a:moveTo>
                    <a:pt x="22" y="37"/>
                  </a:moveTo>
                  <a:cubicBezTo>
                    <a:pt x="21" y="36"/>
                    <a:pt x="21" y="35"/>
                    <a:pt x="21" y="34"/>
                  </a:cubicBezTo>
                  <a:cubicBezTo>
                    <a:pt x="19" y="34"/>
                    <a:pt x="19" y="36"/>
                    <a:pt x="20" y="37"/>
                  </a:cubicBezTo>
                  <a:cubicBezTo>
                    <a:pt x="19" y="37"/>
                    <a:pt x="18" y="37"/>
                    <a:pt x="18" y="38"/>
                  </a:cubicBezTo>
                  <a:cubicBezTo>
                    <a:pt x="18" y="38"/>
                    <a:pt x="19" y="39"/>
                    <a:pt x="20" y="39"/>
                  </a:cubicBezTo>
                  <a:cubicBezTo>
                    <a:pt x="18" y="40"/>
                    <a:pt x="17" y="41"/>
                    <a:pt x="18" y="43"/>
                  </a:cubicBezTo>
                  <a:cubicBezTo>
                    <a:pt x="18" y="42"/>
                    <a:pt x="20" y="42"/>
                    <a:pt x="21" y="41"/>
                  </a:cubicBezTo>
                  <a:cubicBezTo>
                    <a:pt x="22" y="41"/>
                    <a:pt x="22" y="40"/>
                    <a:pt x="23" y="39"/>
                  </a:cubicBezTo>
                  <a:cubicBezTo>
                    <a:pt x="23" y="38"/>
                    <a:pt x="23" y="37"/>
                    <a:pt x="22" y="37"/>
                  </a:cubicBezTo>
                  <a:close/>
                  <a:moveTo>
                    <a:pt x="29" y="38"/>
                  </a:moveTo>
                  <a:cubicBezTo>
                    <a:pt x="28" y="37"/>
                    <a:pt x="28" y="36"/>
                    <a:pt x="27" y="35"/>
                  </a:cubicBezTo>
                  <a:cubicBezTo>
                    <a:pt x="26" y="36"/>
                    <a:pt x="26" y="38"/>
                    <a:pt x="27" y="39"/>
                  </a:cubicBezTo>
                  <a:cubicBezTo>
                    <a:pt x="26" y="39"/>
                    <a:pt x="25" y="39"/>
                    <a:pt x="25" y="40"/>
                  </a:cubicBezTo>
                  <a:cubicBezTo>
                    <a:pt x="25" y="40"/>
                    <a:pt x="26" y="41"/>
                    <a:pt x="27" y="41"/>
                  </a:cubicBezTo>
                  <a:cubicBezTo>
                    <a:pt x="25" y="42"/>
                    <a:pt x="25" y="43"/>
                    <a:pt x="25" y="45"/>
                  </a:cubicBezTo>
                  <a:cubicBezTo>
                    <a:pt x="26" y="44"/>
                    <a:pt x="27" y="44"/>
                    <a:pt x="28" y="43"/>
                  </a:cubicBezTo>
                  <a:cubicBezTo>
                    <a:pt x="29" y="43"/>
                    <a:pt x="30" y="42"/>
                    <a:pt x="30" y="41"/>
                  </a:cubicBezTo>
                  <a:cubicBezTo>
                    <a:pt x="31" y="40"/>
                    <a:pt x="30" y="39"/>
                    <a:pt x="29" y="38"/>
                  </a:cubicBezTo>
                  <a:close/>
                  <a:moveTo>
                    <a:pt x="36" y="39"/>
                  </a:moveTo>
                  <a:cubicBezTo>
                    <a:pt x="35" y="38"/>
                    <a:pt x="34" y="37"/>
                    <a:pt x="34" y="36"/>
                  </a:cubicBezTo>
                  <a:cubicBezTo>
                    <a:pt x="33" y="37"/>
                    <a:pt x="33" y="39"/>
                    <a:pt x="34" y="40"/>
                  </a:cubicBezTo>
                  <a:cubicBezTo>
                    <a:pt x="33" y="40"/>
                    <a:pt x="32" y="40"/>
                    <a:pt x="32" y="41"/>
                  </a:cubicBezTo>
                  <a:cubicBezTo>
                    <a:pt x="33" y="42"/>
                    <a:pt x="33" y="43"/>
                    <a:pt x="34" y="43"/>
                  </a:cubicBezTo>
                  <a:cubicBezTo>
                    <a:pt x="33" y="44"/>
                    <a:pt x="33" y="45"/>
                    <a:pt x="33" y="47"/>
                  </a:cubicBezTo>
                  <a:cubicBezTo>
                    <a:pt x="34" y="46"/>
                    <a:pt x="35" y="45"/>
                    <a:pt x="36" y="44"/>
                  </a:cubicBezTo>
                  <a:cubicBezTo>
                    <a:pt x="37" y="44"/>
                    <a:pt x="38" y="43"/>
                    <a:pt x="38" y="41"/>
                  </a:cubicBezTo>
                  <a:cubicBezTo>
                    <a:pt x="38" y="40"/>
                    <a:pt x="37" y="39"/>
                    <a:pt x="36" y="39"/>
                  </a:cubicBezTo>
                  <a:close/>
                  <a:moveTo>
                    <a:pt x="43" y="37"/>
                  </a:moveTo>
                  <a:cubicBezTo>
                    <a:pt x="42" y="37"/>
                    <a:pt x="41" y="36"/>
                    <a:pt x="40" y="35"/>
                  </a:cubicBezTo>
                  <a:cubicBezTo>
                    <a:pt x="39" y="37"/>
                    <a:pt x="40" y="39"/>
                    <a:pt x="41" y="39"/>
                  </a:cubicBezTo>
                  <a:cubicBezTo>
                    <a:pt x="40" y="39"/>
                    <a:pt x="39" y="40"/>
                    <a:pt x="39" y="41"/>
                  </a:cubicBezTo>
                  <a:cubicBezTo>
                    <a:pt x="40" y="41"/>
                    <a:pt x="41" y="42"/>
                    <a:pt x="42" y="42"/>
                  </a:cubicBezTo>
                  <a:cubicBezTo>
                    <a:pt x="41" y="43"/>
                    <a:pt x="41" y="45"/>
                    <a:pt x="42" y="46"/>
                  </a:cubicBezTo>
                  <a:cubicBezTo>
                    <a:pt x="42" y="45"/>
                    <a:pt x="43" y="44"/>
                    <a:pt x="44" y="43"/>
                  </a:cubicBezTo>
                  <a:cubicBezTo>
                    <a:pt x="45" y="42"/>
                    <a:pt x="45" y="41"/>
                    <a:pt x="45" y="40"/>
                  </a:cubicBezTo>
                  <a:cubicBezTo>
                    <a:pt x="45" y="39"/>
                    <a:pt x="44" y="37"/>
                    <a:pt x="43" y="37"/>
                  </a:cubicBezTo>
                  <a:close/>
                  <a:moveTo>
                    <a:pt x="50" y="35"/>
                  </a:moveTo>
                  <a:cubicBezTo>
                    <a:pt x="49" y="35"/>
                    <a:pt x="47" y="34"/>
                    <a:pt x="46" y="34"/>
                  </a:cubicBezTo>
                  <a:cubicBezTo>
                    <a:pt x="46" y="35"/>
                    <a:pt x="47" y="37"/>
                    <a:pt x="48" y="37"/>
                  </a:cubicBezTo>
                  <a:cubicBezTo>
                    <a:pt x="47" y="38"/>
                    <a:pt x="47" y="38"/>
                    <a:pt x="47" y="39"/>
                  </a:cubicBezTo>
                  <a:cubicBezTo>
                    <a:pt x="48" y="40"/>
                    <a:pt x="49" y="40"/>
                    <a:pt x="50" y="40"/>
                  </a:cubicBezTo>
                  <a:cubicBezTo>
                    <a:pt x="49" y="41"/>
                    <a:pt x="49" y="43"/>
                    <a:pt x="50" y="44"/>
                  </a:cubicBezTo>
                  <a:cubicBezTo>
                    <a:pt x="51" y="43"/>
                    <a:pt x="51" y="42"/>
                    <a:pt x="52" y="41"/>
                  </a:cubicBezTo>
                  <a:cubicBezTo>
                    <a:pt x="53" y="39"/>
                    <a:pt x="53" y="38"/>
                    <a:pt x="53" y="37"/>
                  </a:cubicBezTo>
                  <a:cubicBezTo>
                    <a:pt x="52" y="36"/>
                    <a:pt x="51" y="35"/>
                    <a:pt x="50" y="35"/>
                  </a:cubicBezTo>
                  <a:close/>
                  <a:moveTo>
                    <a:pt x="57" y="31"/>
                  </a:moveTo>
                  <a:cubicBezTo>
                    <a:pt x="56" y="31"/>
                    <a:pt x="55" y="31"/>
                    <a:pt x="53" y="30"/>
                  </a:cubicBezTo>
                  <a:cubicBezTo>
                    <a:pt x="53" y="32"/>
                    <a:pt x="55" y="34"/>
                    <a:pt x="56" y="33"/>
                  </a:cubicBezTo>
                  <a:cubicBezTo>
                    <a:pt x="55" y="34"/>
                    <a:pt x="55" y="35"/>
                    <a:pt x="55" y="36"/>
                  </a:cubicBezTo>
                  <a:cubicBezTo>
                    <a:pt x="56" y="37"/>
                    <a:pt x="57" y="37"/>
                    <a:pt x="58" y="36"/>
                  </a:cubicBezTo>
                  <a:cubicBezTo>
                    <a:pt x="57" y="38"/>
                    <a:pt x="58" y="39"/>
                    <a:pt x="60" y="40"/>
                  </a:cubicBezTo>
                  <a:cubicBezTo>
                    <a:pt x="60" y="39"/>
                    <a:pt x="60" y="38"/>
                    <a:pt x="61" y="37"/>
                  </a:cubicBezTo>
                  <a:cubicBezTo>
                    <a:pt x="61" y="35"/>
                    <a:pt x="61" y="34"/>
                    <a:pt x="61" y="33"/>
                  </a:cubicBezTo>
                  <a:cubicBezTo>
                    <a:pt x="60" y="32"/>
                    <a:pt x="58" y="31"/>
                    <a:pt x="57" y="31"/>
                  </a:cubicBezTo>
                  <a:close/>
                  <a:moveTo>
                    <a:pt x="4" y="28"/>
                  </a:moveTo>
                  <a:cubicBezTo>
                    <a:pt x="3" y="27"/>
                    <a:pt x="2" y="27"/>
                    <a:pt x="0" y="27"/>
                  </a:cubicBezTo>
                  <a:cubicBezTo>
                    <a:pt x="1" y="29"/>
                    <a:pt x="2" y="30"/>
                    <a:pt x="3" y="31"/>
                  </a:cubicBezTo>
                  <a:cubicBezTo>
                    <a:pt x="4" y="31"/>
                    <a:pt x="5" y="31"/>
                    <a:pt x="6" y="31"/>
                  </a:cubicBezTo>
                  <a:cubicBezTo>
                    <a:pt x="6" y="31"/>
                    <a:pt x="6" y="31"/>
                    <a:pt x="6" y="31"/>
                  </a:cubicBezTo>
                  <a:lnTo>
                    <a:pt x="3" y="29"/>
                  </a:lnTo>
                  <a:lnTo>
                    <a:pt x="6" y="31"/>
                  </a:lnTo>
                  <a:cubicBezTo>
                    <a:pt x="6" y="31"/>
                    <a:pt x="6" y="31"/>
                    <a:pt x="6" y="31"/>
                  </a:cubicBezTo>
                  <a:cubicBezTo>
                    <a:pt x="5" y="31"/>
                    <a:pt x="5" y="29"/>
                    <a:pt x="4" y="28"/>
                  </a:cubicBezTo>
                  <a:close/>
                  <a:moveTo>
                    <a:pt x="9" y="33"/>
                  </a:moveTo>
                  <a:cubicBezTo>
                    <a:pt x="7" y="35"/>
                    <a:pt x="5" y="34"/>
                    <a:pt x="4" y="34"/>
                  </a:cubicBezTo>
                  <a:cubicBezTo>
                    <a:pt x="5" y="32"/>
                    <a:pt x="6" y="32"/>
                    <a:pt x="8" y="32"/>
                  </a:cubicBezTo>
                  <a:cubicBezTo>
                    <a:pt x="6" y="32"/>
                    <a:pt x="6" y="29"/>
                    <a:pt x="7" y="27"/>
                  </a:cubicBezTo>
                  <a:cubicBezTo>
                    <a:pt x="9" y="29"/>
                    <a:pt x="9" y="31"/>
                    <a:pt x="9" y="33"/>
                  </a:cubicBezTo>
                  <a:close/>
                  <a:moveTo>
                    <a:pt x="4" y="33"/>
                  </a:moveTo>
                  <a:cubicBezTo>
                    <a:pt x="3" y="33"/>
                    <a:pt x="2" y="32"/>
                    <a:pt x="1" y="31"/>
                  </a:cubicBezTo>
                  <a:cubicBezTo>
                    <a:pt x="2" y="31"/>
                    <a:pt x="4" y="30"/>
                    <a:pt x="7" y="32"/>
                  </a:cubicBezTo>
                  <a:cubicBezTo>
                    <a:pt x="5" y="31"/>
                    <a:pt x="4" y="28"/>
                    <a:pt x="3" y="27"/>
                  </a:cubicBezTo>
                  <a:cubicBezTo>
                    <a:pt x="5" y="26"/>
                    <a:pt x="6" y="27"/>
                    <a:pt x="7" y="29"/>
                  </a:cubicBezTo>
                  <a:cubicBezTo>
                    <a:pt x="6" y="30"/>
                    <a:pt x="7" y="32"/>
                    <a:pt x="8" y="32"/>
                  </a:cubicBezTo>
                  <a:cubicBezTo>
                    <a:pt x="7" y="32"/>
                    <a:pt x="5" y="32"/>
                    <a:pt x="4" y="33"/>
                  </a:cubicBezTo>
                  <a:close/>
                </a:path>
              </a:pathLst>
            </a:custGeom>
            <a:solidFill>
              <a:srgbClr val="009049">
                <a:alpha val="72940"/>
              </a:srgbClr>
            </a:solidFill>
            <a:ln w="0">
              <a:solidFill>
                <a:srgbClr val="24211D"/>
              </a:solidFill>
              <a:round/>
              <a:headEnd/>
              <a:tailEnd/>
            </a:ln>
          </p:spPr>
          <p:txBody>
            <a:bodyPr/>
            <a:lstStyle/>
            <a:p>
              <a:endParaRPr lang="id-ID"/>
            </a:p>
          </p:txBody>
        </p:sp>
        <p:sp>
          <p:nvSpPr>
            <p:cNvPr id="57376" name="Freeform 32"/>
            <p:cNvSpPr>
              <a:spLocks noEditPoints="1"/>
            </p:cNvSpPr>
            <p:nvPr/>
          </p:nvSpPr>
          <p:spPr bwMode="auto">
            <a:xfrm rot="5400000">
              <a:off x="1722" y="1993"/>
              <a:ext cx="160" cy="49"/>
            </a:xfrm>
            <a:custGeom>
              <a:avLst/>
              <a:gdLst>
                <a:gd name="T0" fmla="*/ 531152138 w 62"/>
                <a:gd name="T1" fmla="*/ 19640146 h 19"/>
                <a:gd name="T2" fmla="*/ 549127297 w 62"/>
                <a:gd name="T3" fmla="*/ 79885380 h 19"/>
                <a:gd name="T4" fmla="*/ 619343951 w 62"/>
                <a:gd name="T5" fmla="*/ 68571026 h 19"/>
                <a:gd name="T6" fmla="*/ 568306482 w 62"/>
                <a:gd name="T7" fmla="*/ 50650898 h 19"/>
                <a:gd name="T8" fmla="*/ 549127297 w 62"/>
                <a:gd name="T9" fmla="*/ 0 h 19"/>
                <a:gd name="T10" fmla="*/ 460214390 w 62"/>
                <a:gd name="T11" fmla="*/ 68571026 h 19"/>
                <a:gd name="T12" fmla="*/ 467615596 w 62"/>
                <a:gd name="T13" fmla="*/ 130625942 h 19"/>
                <a:gd name="T14" fmla="*/ 531152138 w 62"/>
                <a:gd name="T15" fmla="*/ 130625942 h 19"/>
                <a:gd name="T16" fmla="*/ 487438910 w 62"/>
                <a:gd name="T17" fmla="*/ 87494819 h 19"/>
                <a:gd name="T18" fmla="*/ 467615596 w 62"/>
                <a:gd name="T19" fmla="*/ 50650898 h 19"/>
                <a:gd name="T20" fmla="*/ 379347148 w 62"/>
                <a:gd name="T21" fmla="*/ 87494819 h 19"/>
                <a:gd name="T22" fmla="*/ 379347148 w 62"/>
                <a:gd name="T23" fmla="*/ 149757763 h 19"/>
                <a:gd name="T24" fmla="*/ 441021331 w 62"/>
                <a:gd name="T25" fmla="*/ 157175225 h 19"/>
                <a:gd name="T26" fmla="*/ 410933246 w 62"/>
                <a:gd name="T27" fmla="*/ 118509351 h 19"/>
                <a:gd name="T28" fmla="*/ 398526003 w 62"/>
                <a:gd name="T29" fmla="*/ 79885380 h 19"/>
                <a:gd name="T30" fmla="*/ 320802357 w 62"/>
                <a:gd name="T31" fmla="*/ 99544646 h 19"/>
                <a:gd name="T32" fmla="*/ 298555963 w 62"/>
                <a:gd name="T33" fmla="*/ 157175225 h 19"/>
                <a:gd name="T34" fmla="*/ 348113504 w 62"/>
                <a:gd name="T35" fmla="*/ 176841032 h 19"/>
                <a:gd name="T36" fmla="*/ 328310257 w 62"/>
                <a:gd name="T37" fmla="*/ 138149534 h 19"/>
                <a:gd name="T38" fmla="*/ 340438048 w 62"/>
                <a:gd name="T39" fmla="*/ 87494819 h 19"/>
                <a:gd name="T40" fmla="*/ 252128805 w 62"/>
                <a:gd name="T41" fmla="*/ 107176099 h 19"/>
                <a:gd name="T42" fmla="*/ 220218826 w 62"/>
                <a:gd name="T43" fmla="*/ 149757763 h 19"/>
                <a:gd name="T44" fmla="*/ 271331443 w 62"/>
                <a:gd name="T45" fmla="*/ 187045737 h 19"/>
                <a:gd name="T46" fmla="*/ 259139405 w 62"/>
                <a:gd name="T47" fmla="*/ 138149534 h 19"/>
                <a:gd name="T48" fmla="*/ 271331443 w 62"/>
                <a:gd name="T49" fmla="*/ 99544646 h 19"/>
                <a:gd name="T50" fmla="*/ 188882617 w 62"/>
                <a:gd name="T51" fmla="*/ 87494819 h 19"/>
                <a:gd name="T52" fmla="*/ 151728231 w 62"/>
                <a:gd name="T53" fmla="*/ 130625942 h 19"/>
                <a:gd name="T54" fmla="*/ 188882617 w 62"/>
                <a:gd name="T55" fmla="*/ 167418965 h 19"/>
                <a:gd name="T56" fmla="*/ 188882617 w 62"/>
                <a:gd name="T57" fmla="*/ 130625942 h 19"/>
                <a:gd name="T58" fmla="*/ 208518142 w 62"/>
                <a:gd name="T59" fmla="*/ 87494819 h 19"/>
                <a:gd name="T60" fmla="*/ 119776218 w 62"/>
                <a:gd name="T61" fmla="*/ 68571026 h 19"/>
                <a:gd name="T62" fmla="*/ 80800785 w 62"/>
                <a:gd name="T63" fmla="*/ 107176099 h 19"/>
                <a:gd name="T64" fmla="*/ 119776218 w 62"/>
                <a:gd name="T65" fmla="*/ 149757763 h 19"/>
                <a:gd name="T66" fmla="*/ 119776218 w 62"/>
                <a:gd name="T67" fmla="*/ 107176099 h 19"/>
                <a:gd name="T68" fmla="*/ 139321979 w 62"/>
                <a:gd name="T69" fmla="*/ 68571026 h 19"/>
                <a:gd name="T70" fmla="*/ 51118914 w 62"/>
                <a:gd name="T71" fmla="*/ 38598956 h 19"/>
                <a:gd name="T72" fmla="*/ 12132751 w 62"/>
                <a:gd name="T73" fmla="*/ 68571026 h 19"/>
                <a:gd name="T74" fmla="*/ 38911402 w 62"/>
                <a:gd name="T75" fmla="*/ 118509351 h 19"/>
                <a:gd name="T76" fmla="*/ 38911402 w 62"/>
                <a:gd name="T77" fmla="*/ 79885380 h 19"/>
                <a:gd name="T78" fmla="*/ 69104066 w 62"/>
                <a:gd name="T79" fmla="*/ 50650898 h 1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2"/>
                <a:gd name="T121" fmla="*/ 0 h 19"/>
                <a:gd name="T122" fmla="*/ 62 w 62"/>
                <a:gd name="T123" fmla="*/ 19 h 1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2" h="19">
                  <a:moveTo>
                    <a:pt x="55" y="0"/>
                  </a:moveTo>
                  <a:cubicBezTo>
                    <a:pt x="53" y="0"/>
                    <a:pt x="53" y="1"/>
                    <a:pt x="53" y="2"/>
                  </a:cubicBezTo>
                  <a:cubicBezTo>
                    <a:pt x="51" y="3"/>
                    <a:pt x="52" y="5"/>
                    <a:pt x="53" y="5"/>
                  </a:cubicBezTo>
                  <a:cubicBezTo>
                    <a:pt x="52" y="7"/>
                    <a:pt x="53" y="8"/>
                    <a:pt x="55" y="8"/>
                  </a:cubicBezTo>
                  <a:cubicBezTo>
                    <a:pt x="55" y="10"/>
                    <a:pt x="58" y="10"/>
                    <a:pt x="58" y="8"/>
                  </a:cubicBezTo>
                  <a:cubicBezTo>
                    <a:pt x="60" y="10"/>
                    <a:pt x="61" y="9"/>
                    <a:pt x="62" y="7"/>
                  </a:cubicBezTo>
                  <a:cubicBezTo>
                    <a:pt x="60" y="7"/>
                    <a:pt x="60" y="5"/>
                    <a:pt x="60" y="4"/>
                  </a:cubicBezTo>
                  <a:cubicBezTo>
                    <a:pt x="59" y="5"/>
                    <a:pt x="58" y="5"/>
                    <a:pt x="57" y="5"/>
                  </a:cubicBezTo>
                  <a:cubicBezTo>
                    <a:pt x="57" y="3"/>
                    <a:pt x="57" y="2"/>
                    <a:pt x="58" y="1"/>
                  </a:cubicBezTo>
                  <a:cubicBezTo>
                    <a:pt x="56" y="2"/>
                    <a:pt x="55" y="1"/>
                    <a:pt x="55" y="0"/>
                  </a:cubicBezTo>
                  <a:close/>
                  <a:moveTo>
                    <a:pt x="47" y="5"/>
                  </a:moveTo>
                  <a:cubicBezTo>
                    <a:pt x="46" y="5"/>
                    <a:pt x="46" y="5"/>
                    <a:pt x="46" y="7"/>
                  </a:cubicBezTo>
                  <a:cubicBezTo>
                    <a:pt x="44" y="7"/>
                    <a:pt x="44" y="9"/>
                    <a:pt x="45" y="9"/>
                  </a:cubicBezTo>
                  <a:cubicBezTo>
                    <a:pt x="44" y="11"/>
                    <a:pt x="45" y="12"/>
                    <a:pt x="47" y="13"/>
                  </a:cubicBezTo>
                  <a:cubicBezTo>
                    <a:pt x="47" y="14"/>
                    <a:pt x="49" y="15"/>
                    <a:pt x="50" y="13"/>
                  </a:cubicBezTo>
                  <a:cubicBezTo>
                    <a:pt x="51" y="15"/>
                    <a:pt x="52" y="14"/>
                    <a:pt x="53" y="13"/>
                  </a:cubicBezTo>
                  <a:cubicBezTo>
                    <a:pt x="52" y="12"/>
                    <a:pt x="52" y="11"/>
                    <a:pt x="52" y="9"/>
                  </a:cubicBezTo>
                  <a:cubicBezTo>
                    <a:pt x="51" y="10"/>
                    <a:pt x="50" y="10"/>
                    <a:pt x="49" y="9"/>
                  </a:cubicBezTo>
                  <a:cubicBezTo>
                    <a:pt x="49" y="8"/>
                    <a:pt x="49" y="7"/>
                    <a:pt x="50" y="6"/>
                  </a:cubicBezTo>
                  <a:cubicBezTo>
                    <a:pt x="49" y="7"/>
                    <a:pt x="48" y="6"/>
                    <a:pt x="47" y="5"/>
                  </a:cubicBezTo>
                  <a:close/>
                  <a:moveTo>
                    <a:pt x="40" y="8"/>
                  </a:moveTo>
                  <a:cubicBezTo>
                    <a:pt x="39" y="8"/>
                    <a:pt x="38" y="8"/>
                    <a:pt x="38" y="9"/>
                  </a:cubicBezTo>
                  <a:cubicBezTo>
                    <a:pt x="36" y="9"/>
                    <a:pt x="36" y="11"/>
                    <a:pt x="37" y="12"/>
                  </a:cubicBezTo>
                  <a:cubicBezTo>
                    <a:pt x="35" y="13"/>
                    <a:pt x="36" y="15"/>
                    <a:pt x="38" y="15"/>
                  </a:cubicBezTo>
                  <a:cubicBezTo>
                    <a:pt x="38" y="17"/>
                    <a:pt x="40" y="17"/>
                    <a:pt x="41" y="16"/>
                  </a:cubicBezTo>
                  <a:cubicBezTo>
                    <a:pt x="42" y="18"/>
                    <a:pt x="43" y="17"/>
                    <a:pt x="44" y="16"/>
                  </a:cubicBezTo>
                  <a:cubicBezTo>
                    <a:pt x="43" y="15"/>
                    <a:pt x="43" y="14"/>
                    <a:pt x="44" y="13"/>
                  </a:cubicBezTo>
                  <a:cubicBezTo>
                    <a:pt x="43" y="13"/>
                    <a:pt x="42" y="13"/>
                    <a:pt x="41" y="12"/>
                  </a:cubicBezTo>
                  <a:cubicBezTo>
                    <a:pt x="41" y="11"/>
                    <a:pt x="41" y="11"/>
                    <a:pt x="42" y="10"/>
                  </a:cubicBezTo>
                  <a:cubicBezTo>
                    <a:pt x="41" y="10"/>
                    <a:pt x="40" y="9"/>
                    <a:pt x="40" y="8"/>
                  </a:cubicBezTo>
                  <a:close/>
                  <a:moveTo>
                    <a:pt x="34" y="9"/>
                  </a:moveTo>
                  <a:cubicBezTo>
                    <a:pt x="32" y="9"/>
                    <a:pt x="32" y="9"/>
                    <a:pt x="32" y="10"/>
                  </a:cubicBezTo>
                  <a:cubicBezTo>
                    <a:pt x="30" y="10"/>
                    <a:pt x="29" y="12"/>
                    <a:pt x="30" y="13"/>
                  </a:cubicBezTo>
                  <a:cubicBezTo>
                    <a:pt x="28" y="14"/>
                    <a:pt x="29" y="15"/>
                    <a:pt x="30" y="16"/>
                  </a:cubicBezTo>
                  <a:cubicBezTo>
                    <a:pt x="30" y="17"/>
                    <a:pt x="31" y="18"/>
                    <a:pt x="32" y="17"/>
                  </a:cubicBezTo>
                  <a:cubicBezTo>
                    <a:pt x="33" y="19"/>
                    <a:pt x="34" y="19"/>
                    <a:pt x="35" y="18"/>
                  </a:cubicBezTo>
                  <a:cubicBezTo>
                    <a:pt x="35" y="17"/>
                    <a:pt x="35" y="16"/>
                    <a:pt x="36" y="15"/>
                  </a:cubicBezTo>
                  <a:cubicBezTo>
                    <a:pt x="35" y="15"/>
                    <a:pt x="34" y="14"/>
                    <a:pt x="33" y="14"/>
                  </a:cubicBezTo>
                  <a:cubicBezTo>
                    <a:pt x="33" y="13"/>
                    <a:pt x="34" y="12"/>
                    <a:pt x="35" y="12"/>
                  </a:cubicBezTo>
                  <a:cubicBezTo>
                    <a:pt x="34" y="12"/>
                    <a:pt x="33" y="10"/>
                    <a:pt x="34" y="9"/>
                  </a:cubicBezTo>
                  <a:close/>
                  <a:moveTo>
                    <a:pt x="27" y="10"/>
                  </a:moveTo>
                  <a:cubicBezTo>
                    <a:pt x="26" y="9"/>
                    <a:pt x="25" y="10"/>
                    <a:pt x="25" y="11"/>
                  </a:cubicBezTo>
                  <a:cubicBezTo>
                    <a:pt x="24" y="10"/>
                    <a:pt x="23" y="11"/>
                    <a:pt x="23" y="12"/>
                  </a:cubicBezTo>
                  <a:cubicBezTo>
                    <a:pt x="21" y="13"/>
                    <a:pt x="21" y="14"/>
                    <a:pt x="22" y="15"/>
                  </a:cubicBezTo>
                  <a:cubicBezTo>
                    <a:pt x="22" y="16"/>
                    <a:pt x="23" y="18"/>
                    <a:pt x="24" y="17"/>
                  </a:cubicBezTo>
                  <a:cubicBezTo>
                    <a:pt x="25" y="19"/>
                    <a:pt x="26" y="19"/>
                    <a:pt x="27" y="19"/>
                  </a:cubicBezTo>
                  <a:cubicBezTo>
                    <a:pt x="27" y="17"/>
                    <a:pt x="27" y="16"/>
                    <a:pt x="28" y="16"/>
                  </a:cubicBezTo>
                  <a:cubicBezTo>
                    <a:pt x="27" y="16"/>
                    <a:pt x="27" y="15"/>
                    <a:pt x="26" y="14"/>
                  </a:cubicBezTo>
                  <a:cubicBezTo>
                    <a:pt x="26" y="13"/>
                    <a:pt x="27" y="13"/>
                    <a:pt x="28" y="13"/>
                  </a:cubicBezTo>
                  <a:cubicBezTo>
                    <a:pt x="27" y="12"/>
                    <a:pt x="27" y="11"/>
                    <a:pt x="27" y="10"/>
                  </a:cubicBezTo>
                  <a:close/>
                  <a:moveTo>
                    <a:pt x="21" y="9"/>
                  </a:moveTo>
                  <a:cubicBezTo>
                    <a:pt x="20" y="8"/>
                    <a:pt x="19" y="8"/>
                    <a:pt x="19" y="9"/>
                  </a:cubicBezTo>
                  <a:cubicBezTo>
                    <a:pt x="17" y="8"/>
                    <a:pt x="16" y="10"/>
                    <a:pt x="16" y="11"/>
                  </a:cubicBezTo>
                  <a:cubicBezTo>
                    <a:pt x="15" y="11"/>
                    <a:pt x="14" y="12"/>
                    <a:pt x="15" y="13"/>
                  </a:cubicBezTo>
                  <a:cubicBezTo>
                    <a:pt x="15" y="14"/>
                    <a:pt x="15" y="16"/>
                    <a:pt x="17" y="16"/>
                  </a:cubicBezTo>
                  <a:cubicBezTo>
                    <a:pt x="17" y="17"/>
                    <a:pt x="18" y="18"/>
                    <a:pt x="19" y="17"/>
                  </a:cubicBezTo>
                  <a:cubicBezTo>
                    <a:pt x="19" y="16"/>
                    <a:pt x="20" y="15"/>
                    <a:pt x="21" y="14"/>
                  </a:cubicBezTo>
                  <a:cubicBezTo>
                    <a:pt x="20" y="14"/>
                    <a:pt x="19" y="13"/>
                    <a:pt x="19" y="13"/>
                  </a:cubicBezTo>
                  <a:cubicBezTo>
                    <a:pt x="19" y="12"/>
                    <a:pt x="20" y="12"/>
                    <a:pt x="21" y="12"/>
                  </a:cubicBezTo>
                  <a:cubicBezTo>
                    <a:pt x="20" y="11"/>
                    <a:pt x="20" y="10"/>
                    <a:pt x="21" y="9"/>
                  </a:cubicBezTo>
                  <a:close/>
                  <a:moveTo>
                    <a:pt x="14" y="7"/>
                  </a:moveTo>
                  <a:cubicBezTo>
                    <a:pt x="13" y="7"/>
                    <a:pt x="13" y="7"/>
                    <a:pt x="12" y="7"/>
                  </a:cubicBezTo>
                  <a:cubicBezTo>
                    <a:pt x="11" y="6"/>
                    <a:pt x="10" y="7"/>
                    <a:pt x="10" y="8"/>
                  </a:cubicBezTo>
                  <a:cubicBezTo>
                    <a:pt x="8" y="8"/>
                    <a:pt x="8" y="10"/>
                    <a:pt x="8" y="11"/>
                  </a:cubicBezTo>
                  <a:cubicBezTo>
                    <a:pt x="8" y="12"/>
                    <a:pt x="8" y="13"/>
                    <a:pt x="10" y="13"/>
                  </a:cubicBezTo>
                  <a:cubicBezTo>
                    <a:pt x="9" y="15"/>
                    <a:pt x="11" y="15"/>
                    <a:pt x="12" y="15"/>
                  </a:cubicBezTo>
                  <a:cubicBezTo>
                    <a:pt x="12" y="14"/>
                    <a:pt x="12" y="13"/>
                    <a:pt x="14" y="12"/>
                  </a:cubicBezTo>
                  <a:cubicBezTo>
                    <a:pt x="13" y="12"/>
                    <a:pt x="12" y="11"/>
                    <a:pt x="12" y="11"/>
                  </a:cubicBezTo>
                  <a:cubicBezTo>
                    <a:pt x="12" y="10"/>
                    <a:pt x="13" y="10"/>
                    <a:pt x="14" y="10"/>
                  </a:cubicBezTo>
                  <a:cubicBezTo>
                    <a:pt x="13" y="9"/>
                    <a:pt x="13" y="8"/>
                    <a:pt x="14" y="7"/>
                  </a:cubicBezTo>
                  <a:close/>
                  <a:moveTo>
                    <a:pt x="7" y="5"/>
                  </a:moveTo>
                  <a:cubicBezTo>
                    <a:pt x="6" y="4"/>
                    <a:pt x="6" y="4"/>
                    <a:pt x="5" y="4"/>
                  </a:cubicBezTo>
                  <a:cubicBezTo>
                    <a:pt x="4" y="3"/>
                    <a:pt x="3" y="4"/>
                    <a:pt x="3" y="5"/>
                  </a:cubicBezTo>
                  <a:cubicBezTo>
                    <a:pt x="1" y="5"/>
                    <a:pt x="1" y="6"/>
                    <a:pt x="1" y="7"/>
                  </a:cubicBezTo>
                  <a:cubicBezTo>
                    <a:pt x="0" y="8"/>
                    <a:pt x="1" y="10"/>
                    <a:pt x="2" y="10"/>
                  </a:cubicBezTo>
                  <a:cubicBezTo>
                    <a:pt x="2" y="11"/>
                    <a:pt x="3" y="12"/>
                    <a:pt x="4" y="12"/>
                  </a:cubicBezTo>
                  <a:cubicBezTo>
                    <a:pt x="4" y="11"/>
                    <a:pt x="5" y="10"/>
                    <a:pt x="6" y="10"/>
                  </a:cubicBezTo>
                  <a:cubicBezTo>
                    <a:pt x="5" y="9"/>
                    <a:pt x="5" y="8"/>
                    <a:pt x="4" y="8"/>
                  </a:cubicBezTo>
                  <a:cubicBezTo>
                    <a:pt x="5" y="7"/>
                    <a:pt x="6" y="7"/>
                    <a:pt x="7" y="7"/>
                  </a:cubicBezTo>
                  <a:cubicBezTo>
                    <a:pt x="6" y="6"/>
                    <a:pt x="6" y="5"/>
                    <a:pt x="7" y="5"/>
                  </a:cubicBezTo>
                  <a:close/>
                </a:path>
              </a:pathLst>
            </a:custGeom>
            <a:solidFill>
              <a:srgbClr val="FFFFFF">
                <a:alpha val="72940"/>
              </a:srgbClr>
            </a:solidFill>
            <a:ln w="0">
              <a:solidFill>
                <a:srgbClr val="24211D"/>
              </a:solidFill>
              <a:round/>
              <a:headEnd/>
              <a:tailEnd/>
            </a:ln>
          </p:spPr>
          <p:txBody>
            <a:bodyPr/>
            <a:lstStyle/>
            <a:p>
              <a:endParaRPr lang="id-ID"/>
            </a:p>
          </p:txBody>
        </p:sp>
        <p:sp>
          <p:nvSpPr>
            <p:cNvPr id="57377" name="Freeform 33"/>
            <p:cNvSpPr>
              <a:spLocks noEditPoints="1"/>
            </p:cNvSpPr>
            <p:nvPr/>
          </p:nvSpPr>
          <p:spPr bwMode="auto">
            <a:xfrm rot="5400000">
              <a:off x="1811" y="1964"/>
              <a:ext cx="211" cy="122"/>
            </a:xfrm>
            <a:custGeom>
              <a:avLst/>
              <a:gdLst>
                <a:gd name="T0" fmla="*/ 795767747 w 81"/>
                <a:gd name="T1" fmla="*/ 242168945 h 47"/>
                <a:gd name="T2" fmla="*/ 655852522 w 81"/>
                <a:gd name="T3" fmla="*/ 199883489 h 47"/>
                <a:gd name="T4" fmla="*/ 787062505 w 81"/>
                <a:gd name="T5" fmla="*/ 220838493 h 47"/>
                <a:gd name="T6" fmla="*/ 692275964 w 81"/>
                <a:gd name="T7" fmla="*/ 178547389 h 47"/>
                <a:gd name="T8" fmla="*/ 607554567 w 81"/>
                <a:gd name="T9" fmla="*/ 165134038 h 47"/>
                <a:gd name="T10" fmla="*/ 643939331 w 81"/>
                <a:gd name="T11" fmla="*/ 131177555 h 47"/>
                <a:gd name="T12" fmla="*/ 504034943 w 81"/>
                <a:gd name="T13" fmla="*/ 143830332 h 47"/>
                <a:gd name="T14" fmla="*/ 619538112 w 81"/>
                <a:gd name="T15" fmla="*/ 122846505 h 47"/>
                <a:gd name="T16" fmla="*/ 459023627 w 81"/>
                <a:gd name="T17" fmla="*/ 131177555 h 47"/>
                <a:gd name="T18" fmla="*/ 526713319 w 81"/>
                <a:gd name="T19" fmla="*/ 98334377 h 47"/>
                <a:gd name="T20" fmla="*/ 445265224 w 81"/>
                <a:gd name="T21" fmla="*/ 98334377 h 47"/>
                <a:gd name="T22" fmla="*/ 364425975 w 81"/>
                <a:gd name="T23" fmla="*/ 122846505 h 47"/>
                <a:gd name="T24" fmla="*/ 400077189 w 81"/>
                <a:gd name="T25" fmla="*/ 77004361 h 47"/>
                <a:gd name="T26" fmla="*/ 282834088 w 81"/>
                <a:gd name="T27" fmla="*/ 143830332 h 47"/>
                <a:gd name="T28" fmla="*/ 341796531 w 81"/>
                <a:gd name="T29" fmla="*/ 98334377 h 47"/>
                <a:gd name="T30" fmla="*/ 255902621 w 81"/>
                <a:gd name="T31" fmla="*/ 122846505 h 47"/>
                <a:gd name="T32" fmla="*/ 188213263 w 81"/>
                <a:gd name="T33" fmla="*/ 152053981 h 47"/>
                <a:gd name="T34" fmla="*/ 188213263 w 81"/>
                <a:gd name="T35" fmla="*/ 122846505 h 47"/>
                <a:gd name="T36" fmla="*/ 80839352 w 81"/>
                <a:gd name="T37" fmla="*/ 220838493 h 47"/>
                <a:gd name="T38" fmla="*/ 162245039 w 81"/>
                <a:gd name="T39" fmla="*/ 131177555 h 47"/>
                <a:gd name="T40" fmla="*/ 0 w 81"/>
                <a:gd name="T41" fmla="*/ 233920045 h 47"/>
                <a:gd name="T42" fmla="*/ 153584143 w 81"/>
                <a:gd name="T43" fmla="*/ 131177555 h 47"/>
                <a:gd name="T44" fmla="*/ 36429496 w 81"/>
                <a:gd name="T45" fmla="*/ 165134038 h 47"/>
                <a:gd name="T46" fmla="*/ 162245039 w 81"/>
                <a:gd name="T47" fmla="*/ 122846505 h 47"/>
                <a:gd name="T48" fmla="*/ 139898178 w 81"/>
                <a:gd name="T49" fmla="*/ 90116792 h 47"/>
                <a:gd name="T50" fmla="*/ 233231914 w 81"/>
                <a:gd name="T51" fmla="*/ 68784699 h 47"/>
                <a:gd name="T52" fmla="*/ 327814061 w 81"/>
                <a:gd name="T53" fmla="*/ 68784699 h 47"/>
                <a:gd name="T54" fmla="*/ 233231914 w 81"/>
                <a:gd name="T55" fmla="*/ 42287481 h 47"/>
                <a:gd name="T56" fmla="*/ 422638197 w 81"/>
                <a:gd name="T57" fmla="*/ 68784699 h 47"/>
                <a:gd name="T58" fmla="*/ 341796531 w 81"/>
                <a:gd name="T59" fmla="*/ 21346510 h 47"/>
                <a:gd name="T60" fmla="*/ 431325433 w 81"/>
                <a:gd name="T61" fmla="*/ 42287481 h 47"/>
                <a:gd name="T62" fmla="*/ 526713319 w 81"/>
                <a:gd name="T63" fmla="*/ 68784699 h 47"/>
                <a:gd name="T64" fmla="*/ 445265224 w 81"/>
                <a:gd name="T65" fmla="*/ 0 h 47"/>
                <a:gd name="T66" fmla="*/ 633219827 w 81"/>
                <a:gd name="T67" fmla="*/ 109767445 h 47"/>
                <a:gd name="T68" fmla="*/ 517229513 w 81"/>
                <a:gd name="T69" fmla="*/ 13374638 h 47"/>
                <a:gd name="T70" fmla="*/ 655852522 w 81"/>
                <a:gd name="T71" fmla="*/ 122846505 h 47"/>
                <a:gd name="T72" fmla="*/ 643939331 w 81"/>
                <a:gd name="T73" fmla="*/ 55410056 h 47"/>
                <a:gd name="T74" fmla="*/ 692275964 w 81"/>
                <a:gd name="T75" fmla="*/ 55410056 h 47"/>
                <a:gd name="T76" fmla="*/ 787062505 w 81"/>
                <a:gd name="T77" fmla="*/ 208212795 h 47"/>
                <a:gd name="T78" fmla="*/ 750445672 w 81"/>
                <a:gd name="T79" fmla="*/ 109767445 h 47"/>
                <a:gd name="T80" fmla="*/ 809519148 w 81"/>
                <a:gd name="T81" fmla="*/ 186587466 h 47"/>
                <a:gd name="T82" fmla="*/ 45018797 w 81"/>
                <a:gd name="T83" fmla="*/ 199883489 h 47"/>
                <a:gd name="T84" fmla="*/ 131211025 w 81"/>
                <a:gd name="T85" fmla="*/ 186587466 h 47"/>
                <a:gd name="T86" fmla="*/ 80839352 w 81"/>
                <a:gd name="T87" fmla="*/ 131177555 h 47"/>
                <a:gd name="T88" fmla="*/ 162245039 w 81"/>
                <a:gd name="T89" fmla="*/ 77004361 h 47"/>
                <a:gd name="T90" fmla="*/ 210581380 w 81"/>
                <a:gd name="T91" fmla="*/ 143830332 h 47"/>
                <a:gd name="T92" fmla="*/ 255902621 w 81"/>
                <a:gd name="T93" fmla="*/ 42287481 h 47"/>
                <a:gd name="T94" fmla="*/ 305483955 w 81"/>
                <a:gd name="T95" fmla="*/ 122846505 h 47"/>
                <a:gd name="T96" fmla="*/ 386808264 w 81"/>
                <a:gd name="T97" fmla="*/ 109767445 h 47"/>
                <a:gd name="T98" fmla="*/ 408653059 w 81"/>
                <a:gd name="T99" fmla="*/ 34717129 h 47"/>
                <a:gd name="T100" fmla="*/ 481694334 w 81"/>
                <a:gd name="T101" fmla="*/ 122846505 h 47"/>
                <a:gd name="T102" fmla="*/ 504034943 w 81"/>
                <a:gd name="T103" fmla="*/ 42287481 h 47"/>
                <a:gd name="T104" fmla="*/ 562536249 w 81"/>
                <a:gd name="T105" fmla="*/ 143830332 h 47"/>
                <a:gd name="T106" fmla="*/ 633219827 w 81"/>
                <a:gd name="T107" fmla="*/ 165134038 h 47"/>
                <a:gd name="T108" fmla="*/ 700871674 w 81"/>
                <a:gd name="T109" fmla="*/ 109767445 h 47"/>
                <a:gd name="T110" fmla="*/ 750445672 w 81"/>
                <a:gd name="T111" fmla="*/ 233920045 h 47"/>
                <a:gd name="T112" fmla="*/ 787062505 w 81"/>
                <a:gd name="T113" fmla="*/ 165134038 h 47"/>
                <a:gd name="T114" fmla="*/ 607554567 w 81"/>
                <a:gd name="T115" fmla="*/ 68784699 h 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1"/>
                <a:gd name="T175" fmla="*/ 0 h 47"/>
                <a:gd name="T176" fmla="*/ 81 w 81"/>
                <a:gd name="T177" fmla="*/ 47 h 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1" h="47">
                  <a:moveTo>
                    <a:pt x="81" y="43"/>
                  </a:moveTo>
                  <a:lnTo>
                    <a:pt x="80" y="47"/>
                  </a:lnTo>
                  <a:cubicBezTo>
                    <a:pt x="77" y="39"/>
                    <a:pt x="75" y="30"/>
                    <a:pt x="68" y="22"/>
                  </a:cubicBezTo>
                  <a:cubicBezTo>
                    <a:pt x="67" y="22"/>
                    <a:pt x="67" y="22"/>
                    <a:pt x="66" y="22"/>
                  </a:cubicBezTo>
                  <a:cubicBezTo>
                    <a:pt x="62" y="23"/>
                    <a:pt x="59" y="21"/>
                    <a:pt x="58" y="19"/>
                  </a:cubicBezTo>
                  <a:cubicBezTo>
                    <a:pt x="58" y="19"/>
                    <a:pt x="57" y="19"/>
                    <a:pt x="56" y="18"/>
                  </a:cubicBezTo>
                  <a:cubicBezTo>
                    <a:pt x="57" y="19"/>
                    <a:pt x="58" y="19"/>
                    <a:pt x="58" y="18"/>
                  </a:cubicBezTo>
                  <a:cubicBezTo>
                    <a:pt x="60" y="17"/>
                    <a:pt x="64" y="18"/>
                    <a:pt x="65" y="20"/>
                  </a:cubicBezTo>
                  <a:cubicBezTo>
                    <a:pt x="66" y="20"/>
                    <a:pt x="67" y="20"/>
                    <a:pt x="67" y="20"/>
                  </a:cubicBezTo>
                  <a:cubicBezTo>
                    <a:pt x="66" y="20"/>
                    <a:pt x="66" y="19"/>
                    <a:pt x="65" y="18"/>
                  </a:cubicBezTo>
                  <a:cubicBezTo>
                    <a:pt x="64" y="18"/>
                    <a:pt x="63" y="17"/>
                    <a:pt x="62" y="16"/>
                  </a:cubicBezTo>
                  <a:cubicBezTo>
                    <a:pt x="61" y="16"/>
                    <a:pt x="60" y="16"/>
                    <a:pt x="59" y="16"/>
                  </a:cubicBezTo>
                  <a:cubicBezTo>
                    <a:pt x="56" y="18"/>
                    <a:pt x="53" y="17"/>
                    <a:pt x="52" y="16"/>
                  </a:cubicBezTo>
                  <a:cubicBezTo>
                    <a:pt x="51" y="15"/>
                    <a:pt x="51" y="15"/>
                    <a:pt x="50" y="15"/>
                  </a:cubicBezTo>
                  <a:cubicBezTo>
                    <a:pt x="51" y="15"/>
                    <a:pt x="51" y="15"/>
                    <a:pt x="52" y="15"/>
                  </a:cubicBezTo>
                  <a:cubicBezTo>
                    <a:pt x="53" y="13"/>
                    <a:pt x="57" y="13"/>
                    <a:pt x="59" y="15"/>
                  </a:cubicBezTo>
                  <a:cubicBezTo>
                    <a:pt x="60" y="15"/>
                    <a:pt x="60" y="15"/>
                    <a:pt x="61" y="15"/>
                  </a:cubicBezTo>
                  <a:cubicBezTo>
                    <a:pt x="59" y="14"/>
                    <a:pt x="57" y="13"/>
                    <a:pt x="55" y="12"/>
                  </a:cubicBezTo>
                  <a:cubicBezTo>
                    <a:pt x="54" y="12"/>
                    <a:pt x="54" y="12"/>
                    <a:pt x="53" y="12"/>
                  </a:cubicBezTo>
                  <a:cubicBezTo>
                    <a:pt x="52" y="14"/>
                    <a:pt x="46" y="15"/>
                    <a:pt x="45" y="13"/>
                  </a:cubicBezTo>
                  <a:cubicBezTo>
                    <a:pt x="44" y="13"/>
                    <a:pt x="43" y="13"/>
                    <a:pt x="43" y="13"/>
                  </a:cubicBezTo>
                  <a:cubicBezTo>
                    <a:pt x="44" y="13"/>
                    <a:pt x="45" y="12"/>
                    <a:pt x="45" y="12"/>
                  </a:cubicBezTo>
                  <a:cubicBezTo>
                    <a:pt x="46" y="11"/>
                    <a:pt x="50" y="10"/>
                    <a:pt x="52" y="11"/>
                  </a:cubicBezTo>
                  <a:cubicBezTo>
                    <a:pt x="52" y="11"/>
                    <a:pt x="53" y="11"/>
                    <a:pt x="53" y="11"/>
                  </a:cubicBezTo>
                  <a:cubicBezTo>
                    <a:pt x="51" y="10"/>
                    <a:pt x="49" y="9"/>
                    <a:pt x="47" y="9"/>
                  </a:cubicBezTo>
                  <a:cubicBezTo>
                    <a:pt x="47" y="9"/>
                    <a:pt x="46" y="9"/>
                    <a:pt x="46" y="10"/>
                  </a:cubicBezTo>
                  <a:cubicBezTo>
                    <a:pt x="45" y="12"/>
                    <a:pt x="42" y="13"/>
                    <a:pt x="39" y="12"/>
                  </a:cubicBezTo>
                  <a:cubicBezTo>
                    <a:pt x="38" y="12"/>
                    <a:pt x="37" y="12"/>
                    <a:pt x="36" y="12"/>
                  </a:cubicBezTo>
                  <a:cubicBezTo>
                    <a:pt x="37" y="12"/>
                    <a:pt x="38" y="12"/>
                    <a:pt x="38" y="11"/>
                  </a:cubicBezTo>
                  <a:cubicBezTo>
                    <a:pt x="39" y="9"/>
                    <a:pt x="42" y="9"/>
                    <a:pt x="45" y="9"/>
                  </a:cubicBezTo>
                  <a:cubicBezTo>
                    <a:pt x="45" y="9"/>
                    <a:pt x="45" y="9"/>
                    <a:pt x="46" y="8"/>
                  </a:cubicBezTo>
                  <a:cubicBezTo>
                    <a:pt x="44" y="8"/>
                    <a:pt x="42" y="8"/>
                    <a:pt x="40" y="8"/>
                  </a:cubicBezTo>
                  <a:cubicBezTo>
                    <a:pt x="39" y="8"/>
                    <a:pt x="39" y="8"/>
                    <a:pt x="38" y="9"/>
                  </a:cubicBezTo>
                  <a:cubicBezTo>
                    <a:pt x="38" y="11"/>
                    <a:pt x="36" y="12"/>
                    <a:pt x="32" y="12"/>
                  </a:cubicBezTo>
                  <a:cubicBezTo>
                    <a:pt x="31" y="12"/>
                    <a:pt x="30" y="12"/>
                    <a:pt x="29" y="12"/>
                  </a:cubicBezTo>
                  <a:cubicBezTo>
                    <a:pt x="30" y="12"/>
                    <a:pt x="31" y="12"/>
                    <a:pt x="31" y="11"/>
                  </a:cubicBezTo>
                  <a:cubicBezTo>
                    <a:pt x="31" y="10"/>
                    <a:pt x="33" y="8"/>
                    <a:pt x="37" y="8"/>
                  </a:cubicBezTo>
                  <a:cubicBezTo>
                    <a:pt x="38" y="8"/>
                    <a:pt x="38" y="8"/>
                    <a:pt x="38" y="7"/>
                  </a:cubicBezTo>
                  <a:cubicBezTo>
                    <a:pt x="37" y="7"/>
                    <a:pt x="36" y="7"/>
                    <a:pt x="34" y="7"/>
                  </a:cubicBezTo>
                  <a:cubicBezTo>
                    <a:pt x="33" y="7"/>
                    <a:pt x="33" y="7"/>
                    <a:pt x="32" y="8"/>
                  </a:cubicBezTo>
                  <a:cubicBezTo>
                    <a:pt x="31" y="8"/>
                    <a:pt x="31" y="8"/>
                    <a:pt x="31" y="9"/>
                  </a:cubicBezTo>
                  <a:cubicBezTo>
                    <a:pt x="30" y="11"/>
                    <a:pt x="28" y="14"/>
                    <a:pt x="24" y="13"/>
                  </a:cubicBezTo>
                  <a:cubicBezTo>
                    <a:pt x="23" y="13"/>
                    <a:pt x="23" y="13"/>
                    <a:pt x="22" y="14"/>
                  </a:cubicBezTo>
                  <a:cubicBezTo>
                    <a:pt x="23" y="13"/>
                    <a:pt x="23" y="13"/>
                    <a:pt x="24" y="12"/>
                  </a:cubicBezTo>
                  <a:cubicBezTo>
                    <a:pt x="24" y="11"/>
                    <a:pt x="24" y="9"/>
                    <a:pt x="29" y="9"/>
                  </a:cubicBezTo>
                  <a:cubicBezTo>
                    <a:pt x="30" y="8"/>
                    <a:pt x="30" y="8"/>
                    <a:pt x="30" y="8"/>
                  </a:cubicBezTo>
                  <a:cubicBezTo>
                    <a:pt x="28" y="8"/>
                    <a:pt x="26" y="8"/>
                    <a:pt x="24" y="9"/>
                  </a:cubicBezTo>
                  <a:cubicBezTo>
                    <a:pt x="23" y="10"/>
                    <a:pt x="23" y="10"/>
                    <a:pt x="22" y="11"/>
                  </a:cubicBezTo>
                  <a:cubicBezTo>
                    <a:pt x="22" y="13"/>
                    <a:pt x="19" y="15"/>
                    <a:pt x="16" y="15"/>
                  </a:cubicBezTo>
                  <a:cubicBezTo>
                    <a:pt x="16" y="15"/>
                    <a:pt x="15" y="16"/>
                    <a:pt x="15" y="16"/>
                  </a:cubicBezTo>
                  <a:cubicBezTo>
                    <a:pt x="15" y="16"/>
                    <a:pt x="16" y="15"/>
                    <a:pt x="16" y="14"/>
                  </a:cubicBezTo>
                  <a:cubicBezTo>
                    <a:pt x="16" y="12"/>
                    <a:pt x="18" y="11"/>
                    <a:pt x="21" y="11"/>
                  </a:cubicBezTo>
                  <a:cubicBezTo>
                    <a:pt x="21" y="10"/>
                    <a:pt x="22" y="10"/>
                    <a:pt x="22" y="9"/>
                  </a:cubicBezTo>
                  <a:cubicBezTo>
                    <a:pt x="20" y="10"/>
                    <a:pt x="18" y="11"/>
                    <a:pt x="16" y="11"/>
                  </a:cubicBezTo>
                  <a:cubicBezTo>
                    <a:pt x="15" y="12"/>
                    <a:pt x="15" y="13"/>
                    <a:pt x="14" y="14"/>
                  </a:cubicBezTo>
                  <a:cubicBezTo>
                    <a:pt x="15" y="17"/>
                    <a:pt x="13" y="18"/>
                    <a:pt x="9" y="19"/>
                  </a:cubicBezTo>
                  <a:cubicBezTo>
                    <a:pt x="8" y="19"/>
                    <a:pt x="7" y="20"/>
                    <a:pt x="7" y="20"/>
                  </a:cubicBezTo>
                  <a:cubicBezTo>
                    <a:pt x="7" y="20"/>
                    <a:pt x="8" y="19"/>
                    <a:pt x="9" y="19"/>
                  </a:cubicBezTo>
                  <a:cubicBezTo>
                    <a:pt x="9" y="17"/>
                    <a:pt x="10" y="15"/>
                    <a:pt x="13" y="14"/>
                  </a:cubicBezTo>
                  <a:cubicBezTo>
                    <a:pt x="14" y="13"/>
                    <a:pt x="14" y="13"/>
                    <a:pt x="14" y="12"/>
                  </a:cubicBezTo>
                  <a:cubicBezTo>
                    <a:pt x="12" y="13"/>
                    <a:pt x="10" y="15"/>
                    <a:pt x="8" y="16"/>
                  </a:cubicBezTo>
                  <a:cubicBezTo>
                    <a:pt x="8" y="18"/>
                    <a:pt x="6" y="20"/>
                    <a:pt x="3" y="20"/>
                  </a:cubicBezTo>
                  <a:cubicBezTo>
                    <a:pt x="2" y="20"/>
                    <a:pt x="1" y="20"/>
                    <a:pt x="0" y="21"/>
                  </a:cubicBezTo>
                  <a:cubicBezTo>
                    <a:pt x="1" y="20"/>
                    <a:pt x="2" y="20"/>
                    <a:pt x="2" y="19"/>
                  </a:cubicBezTo>
                  <a:cubicBezTo>
                    <a:pt x="2" y="17"/>
                    <a:pt x="5" y="15"/>
                    <a:pt x="8" y="15"/>
                  </a:cubicBezTo>
                  <a:cubicBezTo>
                    <a:pt x="9" y="14"/>
                    <a:pt x="11" y="13"/>
                    <a:pt x="13" y="12"/>
                  </a:cubicBezTo>
                  <a:cubicBezTo>
                    <a:pt x="12" y="12"/>
                    <a:pt x="12" y="12"/>
                    <a:pt x="11" y="12"/>
                  </a:cubicBezTo>
                  <a:cubicBezTo>
                    <a:pt x="10" y="13"/>
                    <a:pt x="8" y="14"/>
                    <a:pt x="5" y="13"/>
                  </a:cubicBezTo>
                  <a:cubicBezTo>
                    <a:pt x="4" y="13"/>
                    <a:pt x="3" y="14"/>
                    <a:pt x="3" y="15"/>
                  </a:cubicBezTo>
                  <a:cubicBezTo>
                    <a:pt x="3" y="14"/>
                    <a:pt x="4" y="13"/>
                    <a:pt x="4" y="12"/>
                  </a:cubicBezTo>
                  <a:cubicBezTo>
                    <a:pt x="6" y="10"/>
                    <a:pt x="8" y="9"/>
                    <a:pt x="11" y="10"/>
                  </a:cubicBezTo>
                  <a:cubicBezTo>
                    <a:pt x="12" y="11"/>
                    <a:pt x="13" y="11"/>
                    <a:pt x="14" y="11"/>
                  </a:cubicBezTo>
                  <a:cubicBezTo>
                    <a:pt x="17" y="10"/>
                    <a:pt x="19" y="9"/>
                    <a:pt x="21" y="8"/>
                  </a:cubicBezTo>
                  <a:cubicBezTo>
                    <a:pt x="21" y="8"/>
                    <a:pt x="20" y="8"/>
                    <a:pt x="20" y="8"/>
                  </a:cubicBezTo>
                  <a:cubicBezTo>
                    <a:pt x="18" y="9"/>
                    <a:pt x="15" y="10"/>
                    <a:pt x="12" y="8"/>
                  </a:cubicBezTo>
                  <a:cubicBezTo>
                    <a:pt x="12" y="8"/>
                    <a:pt x="10" y="8"/>
                    <a:pt x="9" y="8"/>
                  </a:cubicBezTo>
                  <a:cubicBezTo>
                    <a:pt x="10" y="8"/>
                    <a:pt x="11" y="8"/>
                    <a:pt x="12" y="7"/>
                  </a:cubicBezTo>
                  <a:cubicBezTo>
                    <a:pt x="14" y="4"/>
                    <a:pt x="18" y="5"/>
                    <a:pt x="20" y="6"/>
                  </a:cubicBezTo>
                  <a:cubicBezTo>
                    <a:pt x="21" y="7"/>
                    <a:pt x="22" y="7"/>
                    <a:pt x="23" y="8"/>
                  </a:cubicBezTo>
                  <a:cubicBezTo>
                    <a:pt x="25" y="7"/>
                    <a:pt x="27" y="7"/>
                    <a:pt x="30" y="6"/>
                  </a:cubicBezTo>
                  <a:cubicBezTo>
                    <a:pt x="29" y="6"/>
                    <a:pt x="28" y="6"/>
                    <a:pt x="28" y="6"/>
                  </a:cubicBezTo>
                  <a:cubicBezTo>
                    <a:pt x="24" y="6"/>
                    <a:pt x="21" y="7"/>
                    <a:pt x="20" y="5"/>
                  </a:cubicBezTo>
                  <a:cubicBezTo>
                    <a:pt x="19" y="4"/>
                    <a:pt x="18" y="4"/>
                    <a:pt x="17" y="4"/>
                  </a:cubicBezTo>
                  <a:cubicBezTo>
                    <a:pt x="18" y="4"/>
                    <a:pt x="19" y="4"/>
                    <a:pt x="20" y="4"/>
                  </a:cubicBezTo>
                  <a:cubicBezTo>
                    <a:pt x="22" y="1"/>
                    <a:pt x="26" y="2"/>
                    <a:pt x="29" y="5"/>
                  </a:cubicBezTo>
                  <a:cubicBezTo>
                    <a:pt x="29" y="5"/>
                    <a:pt x="30" y="6"/>
                    <a:pt x="31" y="6"/>
                  </a:cubicBezTo>
                  <a:cubicBezTo>
                    <a:pt x="33" y="6"/>
                    <a:pt x="35" y="6"/>
                    <a:pt x="36" y="6"/>
                  </a:cubicBezTo>
                  <a:cubicBezTo>
                    <a:pt x="37" y="6"/>
                    <a:pt x="38" y="6"/>
                    <a:pt x="39" y="6"/>
                  </a:cubicBezTo>
                  <a:cubicBezTo>
                    <a:pt x="38" y="6"/>
                    <a:pt x="37" y="5"/>
                    <a:pt x="37" y="5"/>
                  </a:cubicBezTo>
                  <a:cubicBezTo>
                    <a:pt x="33" y="6"/>
                    <a:pt x="30" y="4"/>
                    <a:pt x="29" y="2"/>
                  </a:cubicBezTo>
                  <a:cubicBezTo>
                    <a:pt x="29" y="2"/>
                    <a:pt x="27" y="2"/>
                    <a:pt x="26" y="2"/>
                  </a:cubicBezTo>
                  <a:cubicBezTo>
                    <a:pt x="27" y="2"/>
                    <a:pt x="28" y="2"/>
                    <a:pt x="29" y="1"/>
                  </a:cubicBezTo>
                  <a:cubicBezTo>
                    <a:pt x="32" y="0"/>
                    <a:pt x="35" y="1"/>
                    <a:pt x="37" y="4"/>
                  </a:cubicBezTo>
                  <a:cubicBezTo>
                    <a:pt x="38" y="5"/>
                    <a:pt x="40" y="6"/>
                    <a:pt x="40" y="6"/>
                  </a:cubicBezTo>
                  <a:cubicBezTo>
                    <a:pt x="42" y="6"/>
                    <a:pt x="44" y="7"/>
                    <a:pt x="46" y="7"/>
                  </a:cubicBezTo>
                  <a:cubicBezTo>
                    <a:pt x="46" y="7"/>
                    <a:pt x="45" y="6"/>
                    <a:pt x="45" y="6"/>
                  </a:cubicBezTo>
                  <a:cubicBezTo>
                    <a:pt x="42" y="6"/>
                    <a:pt x="39" y="5"/>
                    <a:pt x="37" y="1"/>
                  </a:cubicBezTo>
                  <a:cubicBezTo>
                    <a:pt x="37" y="0"/>
                    <a:pt x="36" y="0"/>
                    <a:pt x="35" y="0"/>
                  </a:cubicBezTo>
                  <a:cubicBezTo>
                    <a:pt x="36" y="0"/>
                    <a:pt x="37" y="0"/>
                    <a:pt x="38" y="0"/>
                  </a:cubicBezTo>
                  <a:cubicBezTo>
                    <a:pt x="43" y="0"/>
                    <a:pt x="44" y="2"/>
                    <a:pt x="46" y="5"/>
                  </a:cubicBezTo>
                  <a:cubicBezTo>
                    <a:pt x="46" y="6"/>
                    <a:pt x="47" y="7"/>
                    <a:pt x="48" y="8"/>
                  </a:cubicBezTo>
                  <a:cubicBezTo>
                    <a:pt x="50" y="8"/>
                    <a:pt x="52" y="9"/>
                    <a:pt x="54" y="10"/>
                  </a:cubicBezTo>
                  <a:cubicBezTo>
                    <a:pt x="54" y="9"/>
                    <a:pt x="54" y="9"/>
                    <a:pt x="53" y="8"/>
                  </a:cubicBezTo>
                  <a:cubicBezTo>
                    <a:pt x="50" y="8"/>
                    <a:pt x="48" y="6"/>
                    <a:pt x="46" y="2"/>
                  </a:cubicBezTo>
                  <a:cubicBezTo>
                    <a:pt x="46" y="2"/>
                    <a:pt x="45" y="1"/>
                    <a:pt x="44" y="1"/>
                  </a:cubicBezTo>
                  <a:cubicBezTo>
                    <a:pt x="45" y="1"/>
                    <a:pt x="46" y="2"/>
                    <a:pt x="47" y="2"/>
                  </a:cubicBezTo>
                  <a:cubicBezTo>
                    <a:pt x="50" y="1"/>
                    <a:pt x="52" y="2"/>
                    <a:pt x="54" y="7"/>
                  </a:cubicBezTo>
                  <a:cubicBezTo>
                    <a:pt x="55" y="8"/>
                    <a:pt x="55" y="9"/>
                    <a:pt x="56" y="11"/>
                  </a:cubicBezTo>
                  <a:cubicBezTo>
                    <a:pt x="58" y="12"/>
                    <a:pt x="60" y="13"/>
                    <a:pt x="61" y="14"/>
                  </a:cubicBezTo>
                  <a:cubicBezTo>
                    <a:pt x="61" y="13"/>
                    <a:pt x="61" y="13"/>
                    <a:pt x="61" y="12"/>
                  </a:cubicBezTo>
                  <a:cubicBezTo>
                    <a:pt x="58" y="12"/>
                    <a:pt x="56" y="10"/>
                    <a:pt x="55" y="5"/>
                  </a:cubicBezTo>
                  <a:cubicBezTo>
                    <a:pt x="54" y="4"/>
                    <a:pt x="54" y="4"/>
                    <a:pt x="53" y="3"/>
                  </a:cubicBezTo>
                  <a:cubicBezTo>
                    <a:pt x="54" y="4"/>
                    <a:pt x="55" y="4"/>
                    <a:pt x="56" y="4"/>
                  </a:cubicBezTo>
                  <a:cubicBezTo>
                    <a:pt x="57" y="4"/>
                    <a:pt x="58" y="5"/>
                    <a:pt x="59" y="5"/>
                  </a:cubicBezTo>
                  <a:cubicBezTo>
                    <a:pt x="61" y="7"/>
                    <a:pt x="62" y="10"/>
                    <a:pt x="62" y="12"/>
                  </a:cubicBezTo>
                  <a:cubicBezTo>
                    <a:pt x="62" y="13"/>
                    <a:pt x="63" y="14"/>
                    <a:pt x="63" y="15"/>
                  </a:cubicBezTo>
                  <a:cubicBezTo>
                    <a:pt x="64" y="16"/>
                    <a:pt x="66" y="17"/>
                    <a:pt x="67" y="19"/>
                  </a:cubicBezTo>
                  <a:cubicBezTo>
                    <a:pt x="67" y="19"/>
                    <a:pt x="68" y="19"/>
                    <a:pt x="68" y="19"/>
                  </a:cubicBezTo>
                  <a:cubicBezTo>
                    <a:pt x="68" y="18"/>
                    <a:pt x="68" y="18"/>
                    <a:pt x="68" y="17"/>
                  </a:cubicBezTo>
                  <a:cubicBezTo>
                    <a:pt x="65" y="16"/>
                    <a:pt x="63" y="13"/>
                    <a:pt x="64" y="10"/>
                  </a:cubicBezTo>
                  <a:cubicBezTo>
                    <a:pt x="64" y="10"/>
                    <a:pt x="63" y="8"/>
                    <a:pt x="62" y="8"/>
                  </a:cubicBezTo>
                  <a:cubicBezTo>
                    <a:pt x="63" y="8"/>
                    <a:pt x="65" y="8"/>
                    <a:pt x="65" y="9"/>
                  </a:cubicBezTo>
                  <a:cubicBezTo>
                    <a:pt x="67" y="11"/>
                    <a:pt x="69" y="13"/>
                    <a:pt x="69" y="17"/>
                  </a:cubicBezTo>
                  <a:cubicBezTo>
                    <a:pt x="69" y="18"/>
                    <a:pt x="69" y="19"/>
                    <a:pt x="69" y="20"/>
                  </a:cubicBezTo>
                  <a:cubicBezTo>
                    <a:pt x="74" y="26"/>
                    <a:pt x="78" y="34"/>
                    <a:pt x="81" y="43"/>
                  </a:cubicBezTo>
                  <a:close/>
                  <a:moveTo>
                    <a:pt x="4" y="18"/>
                  </a:moveTo>
                  <a:cubicBezTo>
                    <a:pt x="6" y="18"/>
                    <a:pt x="6" y="17"/>
                    <a:pt x="7" y="16"/>
                  </a:cubicBezTo>
                  <a:cubicBezTo>
                    <a:pt x="6" y="17"/>
                    <a:pt x="6" y="18"/>
                    <a:pt x="4" y="18"/>
                  </a:cubicBezTo>
                  <a:close/>
                  <a:moveTo>
                    <a:pt x="11" y="17"/>
                  </a:moveTo>
                  <a:cubicBezTo>
                    <a:pt x="12" y="17"/>
                    <a:pt x="13" y="17"/>
                    <a:pt x="13" y="16"/>
                  </a:cubicBezTo>
                  <a:cubicBezTo>
                    <a:pt x="13" y="17"/>
                    <a:pt x="12" y="17"/>
                    <a:pt x="11" y="17"/>
                  </a:cubicBezTo>
                  <a:close/>
                  <a:moveTo>
                    <a:pt x="7" y="12"/>
                  </a:moveTo>
                  <a:cubicBezTo>
                    <a:pt x="7" y="11"/>
                    <a:pt x="8" y="11"/>
                    <a:pt x="9" y="11"/>
                  </a:cubicBezTo>
                  <a:cubicBezTo>
                    <a:pt x="8" y="11"/>
                    <a:pt x="7" y="11"/>
                    <a:pt x="7" y="12"/>
                  </a:cubicBezTo>
                  <a:close/>
                  <a:moveTo>
                    <a:pt x="14" y="7"/>
                  </a:moveTo>
                  <a:cubicBezTo>
                    <a:pt x="15" y="7"/>
                    <a:pt x="16" y="7"/>
                    <a:pt x="17" y="7"/>
                  </a:cubicBezTo>
                  <a:cubicBezTo>
                    <a:pt x="16" y="7"/>
                    <a:pt x="15" y="7"/>
                    <a:pt x="14" y="7"/>
                  </a:cubicBezTo>
                  <a:close/>
                  <a:moveTo>
                    <a:pt x="18" y="13"/>
                  </a:moveTo>
                  <a:cubicBezTo>
                    <a:pt x="19" y="13"/>
                    <a:pt x="20" y="13"/>
                    <a:pt x="21" y="11"/>
                  </a:cubicBezTo>
                  <a:cubicBezTo>
                    <a:pt x="20" y="13"/>
                    <a:pt x="19" y="13"/>
                    <a:pt x="18" y="13"/>
                  </a:cubicBezTo>
                  <a:close/>
                  <a:moveTo>
                    <a:pt x="22" y="4"/>
                  </a:moveTo>
                  <a:cubicBezTo>
                    <a:pt x="23" y="3"/>
                    <a:pt x="25" y="3"/>
                    <a:pt x="26" y="4"/>
                  </a:cubicBezTo>
                  <a:cubicBezTo>
                    <a:pt x="25" y="3"/>
                    <a:pt x="23" y="3"/>
                    <a:pt x="22" y="4"/>
                  </a:cubicBezTo>
                  <a:close/>
                  <a:moveTo>
                    <a:pt x="26" y="11"/>
                  </a:moveTo>
                  <a:cubicBezTo>
                    <a:pt x="27" y="11"/>
                    <a:pt x="28" y="11"/>
                    <a:pt x="29" y="10"/>
                  </a:cubicBezTo>
                  <a:cubicBezTo>
                    <a:pt x="28" y="11"/>
                    <a:pt x="27" y="11"/>
                    <a:pt x="26" y="11"/>
                  </a:cubicBezTo>
                  <a:close/>
                  <a:moveTo>
                    <a:pt x="33" y="10"/>
                  </a:moveTo>
                  <a:cubicBezTo>
                    <a:pt x="35" y="11"/>
                    <a:pt x="36" y="10"/>
                    <a:pt x="36" y="9"/>
                  </a:cubicBezTo>
                  <a:cubicBezTo>
                    <a:pt x="36" y="10"/>
                    <a:pt x="35" y="11"/>
                    <a:pt x="33" y="10"/>
                  </a:cubicBezTo>
                  <a:close/>
                  <a:moveTo>
                    <a:pt x="35" y="3"/>
                  </a:moveTo>
                  <a:cubicBezTo>
                    <a:pt x="34" y="2"/>
                    <a:pt x="32" y="2"/>
                    <a:pt x="31" y="2"/>
                  </a:cubicBezTo>
                  <a:cubicBezTo>
                    <a:pt x="32" y="2"/>
                    <a:pt x="34" y="2"/>
                    <a:pt x="35" y="3"/>
                  </a:cubicBezTo>
                  <a:close/>
                  <a:moveTo>
                    <a:pt x="41" y="11"/>
                  </a:moveTo>
                  <a:cubicBezTo>
                    <a:pt x="42" y="11"/>
                    <a:pt x="43" y="11"/>
                    <a:pt x="44" y="10"/>
                  </a:cubicBezTo>
                  <a:cubicBezTo>
                    <a:pt x="43" y="11"/>
                    <a:pt x="42" y="11"/>
                    <a:pt x="41" y="11"/>
                  </a:cubicBezTo>
                  <a:close/>
                  <a:moveTo>
                    <a:pt x="43" y="4"/>
                  </a:moveTo>
                  <a:cubicBezTo>
                    <a:pt x="43" y="3"/>
                    <a:pt x="42" y="2"/>
                    <a:pt x="40" y="2"/>
                  </a:cubicBezTo>
                  <a:cubicBezTo>
                    <a:pt x="42" y="2"/>
                    <a:pt x="43" y="3"/>
                    <a:pt x="43" y="4"/>
                  </a:cubicBezTo>
                  <a:close/>
                  <a:moveTo>
                    <a:pt x="48" y="13"/>
                  </a:moveTo>
                  <a:cubicBezTo>
                    <a:pt x="49" y="13"/>
                    <a:pt x="50" y="13"/>
                    <a:pt x="51" y="12"/>
                  </a:cubicBezTo>
                  <a:cubicBezTo>
                    <a:pt x="50" y="13"/>
                    <a:pt x="49" y="13"/>
                    <a:pt x="48" y="13"/>
                  </a:cubicBezTo>
                  <a:close/>
                  <a:moveTo>
                    <a:pt x="54" y="15"/>
                  </a:moveTo>
                  <a:cubicBezTo>
                    <a:pt x="55" y="16"/>
                    <a:pt x="56" y="16"/>
                    <a:pt x="58" y="16"/>
                  </a:cubicBezTo>
                  <a:cubicBezTo>
                    <a:pt x="56" y="16"/>
                    <a:pt x="55" y="16"/>
                    <a:pt x="54" y="15"/>
                  </a:cubicBezTo>
                  <a:close/>
                  <a:moveTo>
                    <a:pt x="60" y="10"/>
                  </a:moveTo>
                  <a:cubicBezTo>
                    <a:pt x="60" y="9"/>
                    <a:pt x="59" y="8"/>
                    <a:pt x="58" y="7"/>
                  </a:cubicBezTo>
                  <a:cubicBezTo>
                    <a:pt x="59" y="8"/>
                    <a:pt x="60" y="9"/>
                    <a:pt x="60" y="10"/>
                  </a:cubicBezTo>
                  <a:close/>
                  <a:moveTo>
                    <a:pt x="64" y="21"/>
                  </a:moveTo>
                  <a:cubicBezTo>
                    <a:pt x="62" y="21"/>
                    <a:pt x="61" y="21"/>
                    <a:pt x="60" y="20"/>
                  </a:cubicBezTo>
                  <a:cubicBezTo>
                    <a:pt x="61" y="21"/>
                    <a:pt x="62" y="21"/>
                    <a:pt x="64" y="21"/>
                  </a:cubicBezTo>
                  <a:close/>
                  <a:moveTo>
                    <a:pt x="67" y="15"/>
                  </a:moveTo>
                  <a:cubicBezTo>
                    <a:pt x="67" y="14"/>
                    <a:pt x="67" y="13"/>
                    <a:pt x="66" y="12"/>
                  </a:cubicBezTo>
                  <a:cubicBezTo>
                    <a:pt x="67" y="13"/>
                    <a:pt x="67" y="14"/>
                    <a:pt x="67" y="15"/>
                  </a:cubicBezTo>
                  <a:close/>
                  <a:moveTo>
                    <a:pt x="52" y="6"/>
                  </a:moveTo>
                  <a:cubicBezTo>
                    <a:pt x="51" y="5"/>
                    <a:pt x="50" y="4"/>
                    <a:pt x="49" y="3"/>
                  </a:cubicBezTo>
                  <a:cubicBezTo>
                    <a:pt x="50" y="4"/>
                    <a:pt x="51" y="5"/>
                    <a:pt x="52" y="6"/>
                  </a:cubicBezTo>
                  <a:close/>
                </a:path>
              </a:pathLst>
            </a:custGeom>
            <a:solidFill>
              <a:srgbClr val="FDFA00">
                <a:alpha val="72940"/>
              </a:srgbClr>
            </a:solidFill>
            <a:ln w="0">
              <a:solidFill>
                <a:srgbClr val="24211D"/>
              </a:solidFill>
              <a:round/>
              <a:headEnd/>
              <a:tailEnd/>
            </a:ln>
          </p:spPr>
          <p:txBody>
            <a:bodyPr/>
            <a:lstStyle/>
            <a:p>
              <a:endParaRPr lang="id-ID"/>
            </a:p>
          </p:txBody>
        </p:sp>
        <p:sp>
          <p:nvSpPr>
            <p:cNvPr id="57378" name="Freeform 34"/>
            <p:cNvSpPr>
              <a:spLocks noEditPoints="1"/>
            </p:cNvSpPr>
            <p:nvPr/>
          </p:nvSpPr>
          <p:spPr bwMode="auto">
            <a:xfrm rot="5400000">
              <a:off x="1848" y="2050"/>
              <a:ext cx="55" cy="141"/>
            </a:xfrm>
            <a:custGeom>
              <a:avLst/>
              <a:gdLst>
                <a:gd name="T0" fmla="*/ 87818416 w 21"/>
                <a:gd name="T1" fmla="*/ 330724577 h 54"/>
                <a:gd name="T2" fmla="*/ 142182177 w 21"/>
                <a:gd name="T3" fmla="*/ 486205463 h 54"/>
                <a:gd name="T4" fmla="*/ 117811717 w 21"/>
                <a:gd name="T5" fmla="*/ 499361782 h 54"/>
                <a:gd name="T6" fmla="*/ 87818416 w 21"/>
                <a:gd name="T7" fmla="*/ 512942564 h 54"/>
                <a:gd name="T8" fmla="*/ 63552802 w 21"/>
                <a:gd name="T9" fmla="*/ 521872980 h 54"/>
                <a:gd name="T10" fmla="*/ 0 w 21"/>
                <a:gd name="T11" fmla="*/ 330724577 h 54"/>
                <a:gd name="T12" fmla="*/ 63552802 w 21"/>
                <a:gd name="T13" fmla="*/ 135592956 h 54"/>
                <a:gd name="T14" fmla="*/ 87818416 w 21"/>
                <a:gd name="T15" fmla="*/ 145331019 h 54"/>
                <a:gd name="T16" fmla="*/ 117811717 w 21"/>
                <a:gd name="T17" fmla="*/ 158911467 h 54"/>
                <a:gd name="T18" fmla="*/ 142182177 w 21"/>
                <a:gd name="T19" fmla="*/ 173364987 h 54"/>
                <a:gd name="T20" fmla="*/ 87818416 w 21"/>
                <a:gd name="T21" fmla="*/ 330724577 h 54"/>
                <a:gd name="T22" fmla="*/ 87818416 w 21"/>
                <a:gd name="T23" fmla="*/ 365083029 h 54"/>
                <a:gd name="T24" fmla="*/ 102805963 w 21"/>
                <a:gd name="T25" fmla="*/ 365083029 h 54"/>
                <a:gd name="T26" fmla="*/ 117811717 w 21"/>
                <a:gd name="T27" fmla="*/ 365083029 h 54"/>
                <a:gd name="T28" fmla="*/ 102805963 w 21"/>
                <a:gd name="T29" fmla="*/ 379475303 h 54"/>
                <a:gd name="T30" fmla="*/ 142182177 w 21"/>
                <a:gd name="T31" fmla="*/ 486205463 h 54"/>
                <a:gd name="T32" fmla="*/ 87818416 w 21"/>
                <a:gd name="T33" fmla="*/ 365083029 h 54"/>
                <a:gd name="T34" fmla="*/ 117811717 w 21"/>
                <a:gd name="T35" fmla="*/ 365083029 h 54"/>
                <a:gd name="T36" fmla="*/ 127072582 w 21"/>
                <a:gd name="T37" fmla="*/ 379475303 h 54"/>
                <a:gd name="T38" fmla="*/ 230000488 w 21"/>
                <a:gd name="T39" fmla="*/ 536338113 h 54"/>
                <a:gd name="T40" fmla="*/ 230000488 w 21"/>
                <a:gd name="T41" fmla="*/ 573800737 h 54"/>
                <a:gd name="T42" fmla="*/ 181435568 w 21"/>
                <a:gd name="T43" fmla="*/ 634965392 h 54"/>
                <a:gd name="T44" fmla="*/ 205736466 w 21"/>
                <a:gd name="T45" fmla="*/ 597221687 h 54"/>
                <a:gd name="T46" fmla="*/ 102805963 w 21"/>
                <a:gd name="T47" fmla="*/ 512942564 h 54"/>
                <a:gd name="T48" fmla="*/ 117811717 w 21"/>
                <a:gd name="T49" fmla="*/ 499361782 h 54"/>
                <a:gd name="T50" fmla="*/ 142182177 w 21"/>
                <a:gd name="T51" fmla="*/ 486205463 h 54"/>
                <a:gd name="T52" fmla="*/ 102805963 w 21"/>
                <a:gd name="T53" fmla="*/ 379475303 h 54"/>
                <a:gd name="T54" fmla="*/ 117811717 w 21"/>
                <a:gd name="T55" fmla="*/ 365083029 h 54"/>
                <a:gd name="T56" fmla="*/ 87818416 w 21"/>
                <a:gd name="T57" fmla="*/ 295079118 h 54"/>
                <a:gd name="T58" fmla="*/ 102805963 w 21"/>
                <a:gd name="T59" fmla="*/ 295079118 h 54"/>
                <a:gd name="T60" fmla="*/ 117811717 w 21"/>
                <a:gd name="T61" fmla="*/ 295079118 h 54"/>
                <a:gd name="T62" fmla="*/ 102805963 w 21"/>
                <a:gd name="T63" fmla="*/ 280918127 h 54"/>
                <a:gd name="T64" fmla="*/ 142182177 w 21"/>
                <a:gd name="T65" fmla="*/ 173364987 h 54"/>
                <a:gd name="T66" fmla="*/ 87818416 w 21"/>
                <a:gd name="T67" fmla="*/ 295079118 h 54"/>
                <a:gd name="T68" fmla="*/ 117811717 w 21"/>
                <a:gd name="T69" fmla="*/ 295079118 h 54"/>
                <a:gd name="T70" fmla="*/ 127072582 w 21"/>
                <a:gd name="T71" fmla="*/ 280918127 h 54"/>
                <a:gd name="T72" fmla="*/ 230000488 w 21"/>
                <a:gd name="T73" fmla="*/ 121932964 h 54"/>
                <a:gd name="T74" fmla="*/ 230000488 w 21"/>
                <a:gd name="T75" fmla="*/ 84160954 h 54"/>
                <a:gd name="T76" fmla="*/ 181435568 w 21"/>
                <a:gd name="T77" fmla="*/ 23307993 h 54"/>
                <a:gd name="T78" fmla="*/ 205736466 w 21"/>
                <a:gd name="T79" fmla="*/ 60859740 h 54"/>
                <a:gd name="T80" fmla="*/ 102805963 w 21"/>
                <a:gd name="T81" fmla="*/ 145331019 h 54"/>
                <a:gd name="T82" fmla="*/ 117811717 w 21"/>
                <a:gd name="T83" fmla="*/ 158911467 h 54"/>
                <a:gd name="T84" fmla="*/ 142182177 w 21"/>
                <a:gd name="T85" fmla="*/ 173364987 h 54"/>
                <a:gd name="T86" fmla="*/ 102805963 w 21"/>
                <a:gd name="T87" fmla="*/ 280918127 h 54"/>
                <a:gd name="T88" fmla="*/ 117811717 w 21"/>
                <a:gd name="T89" fmla="*/ 295079118 h 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1"/>
                <a:gd name="T136" fmla="*/ 0 h 54"/>
                <a:gd name="T137" fmla="*/ 21 w 21"/>
                <a:gd name="T138" fmla="*/ 54 h 5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1" h="54">
                  <a:moveTo>
                    <a:pt x="7" y="27"/>
                  </a:moveTo>
                  <a:cubicBezTo>
                    <a:pt x="7" y="32"/>
                    <a:pt x="8" y="37"/>
                    <a:pt x="11" y="40"/>
                  </a:cubicBezTo>
                  <a:cubicBezTo>
                    <a:pt x="11" y="41"/>
                    <a:pt x="10" y="41"/>
                    <a:pt x="9" y="41"/>
                  </a:cubicBezTo>
                  <a:lnTo>
                    <a:pt x="7" y="42"/>
                  </a:lnTo>
                  <a:cubicBezTo>
                    <a:pt x="7" y="44"/>
                    <a:pt x="6" y="44"/>
                    <a:pt x="5" y="43"/>
                  </a:cubicBezTo>
                  <a:cubicBezTo>
                    <a:pt x="2" y="38"/>
                    <a:pt x="0" y="32"/>
                    <a:pt x="0" y="27"/>
                  </a:cubicBezTo>
                  <a:cubicBezTo>
                    <a:pt x="0" y="22"/>
                    <a:pt x="2" y="17"/>
                    <a:pt x="5" y="11"/>
                  </a:cubicBezTo>
                  <a:cubicBezTo>
                    <a:pt x="6" y="10"/>
                    <a:pt x="7" y="10"/>
                    <a:pt x="7" y="12"/>
                  </a:cubicBezTo>
                  <a:lnTo>
                    <a:pt x="9" y="13"/>
                  </a:lnTo>
                  <a:cubicBezTo>
                    <a:pt x="10" y="13"/>
                    <a:pt x="11" y="14"/>
                    <a:pt x="11" y="14"/>
                  </a:cubicBezTo>
                  <a:cubicBezTo>
                    <a:pt x="8" y="18"/>
                    <a:pt x="7" y="22"/>
                    <a:pt x="7" y="27"/>
                  </a:cubicBezTo>
                  <a:close/>
                  <a:moveTo>
                    <a:pt x="7" y="30"/>
                  </a:moveTo>
                  <a:cubicBezTo>
                    <a:pt x="7" y="30"/>
                    <a:pt x="8" y="30"/>
                    <a:pt x="8" y="30"/>
                  </a:cubicBezTo>
                  <a:cubicBezTo>
                    <a:pt x="9" y="30"/>
                    <a:pt x="9" y="30"/>
                    <a:pt x="9" y="30"/>
                  </a:cubicBezTo>
                  <a:cubicBezTo>
                    <a:pt x="9" y="30"/>
                    <a:pt x="8" y="30"/>
                    <a:pt x="8" y="31"/>
                  </a:cubicBezTo>
                  <a:cubicBezTo>
                    <a:pt x="8" y="35"/>
                    <a:pt x="12" y="39"/>
                    <a:pt x="11" y="40"/>
                  </a:cubicBezTo>
                  <a:cubicBezTo>
                    <a:pt x="8" y="38"/>
                    <a:pt x="7" y="34"/>
                    <a:pt x="7" y="30"/>
                  </a:cubicBezTo>
                  <a:close/>
                  <a:moveTo>
                    <a:pt x="9" y="30"/>
                  </a:moveTo>
                  <a:cubicBezTo>
                    <a:pt x="10" y="31"/>
                    <a:pt x="10" y="31"/>
                    <a:pt x="10" y="31"/>
                  </a:cubicBezTo>
                  <a:cubicBezTo>
                    <a:pt x="11" y="36"/>
                    <a:pt x="14" y="41"/>
                    <a:pt x="18" y="44"/>
                  </a:cubicBezTo>
                  <a:cubicBezTo>
                    <a:pt x="21" y="46"/>
                    <a:pt x="19" y="46"/>
                    <a:pt x="18" y="47"/>
                  </a:cubicBezTo>
                  <a:cubicBezTo>
                    <a:pt x="18" y="49"/>
                    <a:pt x="18" y="54"/>
                    <a:pt x="14" y="52"/>
                  </a:cubicBezTo>
                  <a:cubicBezTo>
                    <a:pt x="15" y="51"/>
                    <a:pt x="16" y="50"/>
                    <a:pt x="16" y="49"/>
                  </a:cubicBezTo>
                  <a:cubicBezTo>
                    <a:pt x="13" y="48"/>
                    <a:pt x="10" y="45"/>
                    <a:pt x="8" y="42"/>
                  </a:cubicBezTo>
                  <a:cubicBezTo>
                    <a:pt x="9" y="42"/>
                    <a:pt x="9" y="42"/>
                    <a:pt x="9" y="41"/>
                  </a:cubicBezTo>
                  <a:cubicBezTo>
                    <a:pt x="10" y="41"/>
                    <a:pt x="11" y="41"/>
                    <a:pt x="11" y="40"/>
                  </a:cubicBezTo>
                  <a:cubicBezTo>
                    <a:pt x="12" y="39"/>
                    <a:pt x="8" y="35"/>
                    <a:pt x="8" y="31"/>
                  </a:cubicBezTo>
                  <a:cubicBezTo>
                    <a:pt x="8" y="30"/>
                    <a:pt x="9" y="30"/>
                    <a:pt x="9" y="30"/>
                  </a:cubicBezTo>
                  <a:close/>
                  <a:moveTo>
                    <a:pt x="7" y="24"/>
                  </a:moveTo>
                  <a:cubicBezTo>
                    <a:pt x="7" y="24"/>
                    <a:pt x="8" y="24"/>
                    <a:pt x="8" y="24"/>
                  </a:cubicBezTo>
                  <a:cubicBezTo>
                    <a:pt x="9" y="24"/>
                    <a:pt x="9" y="24"/>
                    <a:pt x="9" y="24"/>
                  </a:cubicBezTo>
                  <a:cubicBezTo>
                    <a:pt x="9" y="24"/>
                    <a:pt x="8" y="24"/>
                    <a:pt x="8" y="23"/>
                  </a:cubicBezTo>
                  <a:cubicBezTo>
                    <a:pt x="8" y="19"/>
                    <a:pt x="12" y="15"/>
                    <a:pt x="11" y="14"/>
                  </a:cubicBezTo>
                  <a:cubicBezTo>
                    <a:pt x="8" y="17"/>
                    <a:pt x="7" y="20"/>
                    <a:pt x="7" y="24"/>
                  </a:cubicBezTo>
                  <a:close/>
                  <a:moveTo>
                    <a:pt x="9" y="24"/>
                  </a:moveTo>
                  <a:cubicBezTo>
                    <a:pt x="10" y="24"/>
                    <a:pt x="10" y="24"/>
                    <a:pt x="10" y="23"/>
                  </a:cubicBezTo>
                  <a:cubicBezTo>
                    <a:pt x="11" y="18"/>
                    <a:pt x="14" y="13"/>
                    <a:pt x="18" y="10"/>
                  </a:cubicBezTo>
                  <a:cubicBezTo>
                    <a:pt x="21" y="8"/>
                    <a:pt x="19" y="8"/>
                    <a:pt x="18" y="7"/>
                  </a:cubicBezTo>
                  <a:cubicBezTo>
                    <a:pt x="18" y="6"/>
                    <a:pt x="18" y="0"/>
                    <a:pt x="14" y="2"/>
                  </a:cubicBezTo>
                  <a:cubicBezTo>
                    <a:pt x="15" y="3"/>
                    <a:pt x="16" y="4"/>
                    <a:pt x="16" y="5"/>
                  </a:cubicBezTo>
                  <a:cubicBezTo>
                    <a:pt x="13" y="7"/>
                    <a:pt x="10" y="9"/>
                    <a:pt x="8" y="12"/>
                  </a:cubicBezTo>
                  <a:cubicBezTo>
                    <a:pt x="9" y="13"/>
                    <a:pt x="9" y="13"/>
                    <a:pt x="9" y="13"/>
                  </a:cubicBezTo>
                  <a:cubicBezTo>
                    <a:pt x="10" y="13"/>
                    <a:pt x="11" y="14"/>
                    <a:pt x="11" y="14"/>
                  </a:cubicBezTo>
                  <a:cubicBezTo>
                    <a:pt x="12" y="15"/>
                    <a:pt x="8" y="19"/>
                    <a:pt x="8" y="23"/>
                  </a:cubicBezTo>
                  <a:cubicBezTo>
                    <a:pt x="8" y="24"/>
                    <a:pt x="9" y="24"/>
                    <a:pt x="9" y="24"/>
                  </a:cubicBezTo>
                  <a:close/>
                </a:path>
              </a:pathLst>
            </a:custGeom>
            <a:solidFill>
              <a:srgbClr val="FFFFFF">
                <a:alpha val="72940"/>
              </a:srgbClr>
            </a:solidFill>
            <a:ln w="0">
              <a:solidFill>
                <a:srgbClr val="24211D"/>
              </a:solidFill>
              <a:round/>
              <a:headEnd/>
              <a:tailEnd/>
            </a:ln>
          </p:spPr>
          <p:txBody>
            <a:bodyPr/>
            <a:lstStyle/>
            <a:p>
              <a:endParaRPr lang="id-ID"/>
            </a:p>
          </p:txBody>
        </p:sp>
        <p:sp>
          <p:nvSpPr>
            <p:cNvPr id="57379" name="Freeform 35"/>
            <p:cNvSpPr>
              <a:spLocks noEditPoints="1"/>
            </p:cNvSpPr>
            <p:nvPr/>
          </p:nvSpPr>
          <p:spPr bwMode="auto">
            <a:xfrm rot="5400000">
              <a:off x="1866" y="2074"/>
              <a:ext cx="19" cy="67"/>
            </a:xfrm>
            <a:custGeom>
              <a:avLst/>
              <a:gdLst>
                <a:gd name="T0" fmla="*/ 137980047 w 7"/>
                <a:gd name="T1" fmla="*/ 253885396 h 26"/>
                <a:gd name="T2" fmla="*/ 137980047 w 7"/>
                <a:gd name="T3" fmla="*/ 234689840 h 26"/>
                <a:gd name="T4" fmla="*/ 70688514 w 7"/>
                <a:gd name="T5" fmla="*/ 241969872 h 26"/>
                <a:gd name="T6" fmla="*/ 137980047 w 7"/>
                <a:gd name="T7" fmla="*/ 241969872 h 26"/>
                <a:gd name="T8" fmla="*/ 137980047 w 7"/>
                <a:gd name="T9" fmla="*/ 241969872 h 26"/>
                <a:gd name="T10" fmla="*/ 137980047 w 7"/>
                <a:gd name="T11" fmla="*/ 253885396 h 26"/>
                <a:gd name="T12" fmla="*/ 137980047 w 7"/>
                <a:gd name="T13" fmla="*/ 223208559 h 26"/>
                <a:gd name="T14" fmla="*/ 95437691 w 7"/>
                <a:gd name="T15" fmla="*/ 215923084 h 26"/>
                <a:gd name="T16" fmla="*/ 121546072 w 7"/>
                <a:gd name="T17" fmla="*/ 204006570 h 26"/>
                <a:gd name="T18" fmla="*/ 44780132 w 7"/>
                <a:gd name="T19" fmla="*/ 234689840 h 26"/>
                <a:gd name="T20" fmla="*/ 95437691 w 7"/>
                <a:gd name="T21" fmla="*/ 223208559 h 26"/>
                <a:gd name="T22" fmla="*/ 95437691 w 7"/>
                <a:gd name="T23" fmla="*/ 223208559 h 26"/>
                <a:gd name="T24" fmla="*/ 95437691 w 7"/>
                <a:gd name="T25" fmla="*/ 196450127 h 26"/>
                <a:gd name="T26" fmla="*/ 95437691 w 7"/>
                <a:gd name="T27" fmla="*/ 185141025 h 26"/>
                <a:gd name="T28" fmla="*/ 0 w 7"/>
                <a:gd name="T29" fmla="*/ 174759615 h 26"/>
                <a:gd name="T30" fmla="*/ 70688514 w 7"/>
                <a:gd name="T31" fmla="*/ 185141025 h 26"/>
                <a:gd name="T32" fmla="*/ 26043141 w 7"/>
                <a:gd name="T33" fmla="*/ 196450127 h 26"/>
                <a:gd name="T34" fmla="*/ 26043141 w 7"/>
                <a:gd name="T35" fmla="*/ 204006570 h 26"/>
                <a:gd name="T36" fmla="*/ 121546072 w 7"/>
                <a:gd name="T37" fmla="*/ 196450127 h 26"/>
                <a:gd name="T38" fmla="*/ 95437691 w 7"/>
                <a:gd name="T39" fmla="*/ 165744551 h 26"/>
                <a:gd name="T40" fmla="*/ 70688514 w 7"/>
                <a:gd name="T41" fmla="*/ 155557503 h 26"/>
                <a:gd name="T42" fmla="*/ 70688514 w 7"/>
                <a:gd name="T43" fmla="*/ 148071235 h 26"/>
                <a:gd name="T44" fmla="*/ 0 w 7"/>
                <a:gd name="T45" fmla="*/ 165744551 h 26"/>
                <a:gd name="T46" fmla="*/ 44780132 w 7"/>
                <a:gd name="T47" fmla="*/ 155557503 h 26"/>
                <a:gd name="T48" fmla="*/ 44780132 w 7"/>
                <a:gd name="T49" fmla="*/ 155557503 h 26"/>
                <a:gd name="T50" fmla="*/ 70688514 w 7"/>
                <a:gd name="T51" fmla="*/ 117299319 h 26"/>
                <a:gd name="T52" fmla="*/ 0 w 7"/>
                <a:gd name="T53" fmla="*/ 105818779 h 26"/>
                <a:gd name="T54" fmla="*/ 0 w 7"/>
                <a:gd name="T55" fmla="*/ 129306375 h 26"/>
                <a:gd name="T56" fmla="*/ 0 w 7"/>
                <a:gd name="T57" fmla="*/ 117299319 h 26"/>
                <a:gd name="T58" fmla="*/ 95437691 w 7"/>
                <a:gd name="T59" fmla="*/ 105818779 h 26"/>
                <a:gd name="T60" fmla="*/ 0 w 7"/>
                <a:gd name="T61" fmla="*/ 98522750 h 26"/>
                <a:gd name="T62" fmla="*/ 95437691 w 7"/>
                <a:gd name="T63" fmla="*/ 105818779 h 26"/>
                <a:gd name="T64" fmla="*/ 95437691 w 7"/>
                <a:gd name="T65" fmla="*/ 86618276 h 26"/>
                <a:gd name="T66" fmla="*/ 95437691 w 7"/>
                <a:gd name="T67" fmla="*/ 79126132 h 26"/>
                <a:gd name="T68" fmla="*/ 26043141 w 7"/>
                <a:gd name="T69" fmla="*/ 57460482 h 26"/>
                <a:gd name="T70" fmla="*/ 95437691 w 7"/>
                <a:gd name="T71" fmla="*/ 57460482 h 26"/>
                <a:gd name="T72" fmla="*/ 26043141 w 7"/>
                <a:gd name="T73" fmla="*/ 67817153 h 26"/>
                <a:gd name="T74" fmla="*/ 0 w 7"/>
                <a:gd name="T75" fmla="*/ 79126132 h 26"/>
                <a:gd name="T76" fmla="*/ 95437691 w 7"/>
                <a:gd name="T77" fmla="*/ 86618276 h 26"/>
                <a:gd name="T78" fmla="*/ 95437691 w 7"/>
                <a:gd name="T79" fmla="*/ 50178594 h 26"/>
                <a:gd name="T80" fmla="*/ 121546072 w 7"/>
                <a:gd name="T81" fmla="*/ 38232735 h 26"/>
                <a:gd name="T82" fmla="*/ 44780132 w 7"/>
                <a:gd name="T83" fmla="*/ 19472292 h 26"/>
                <a:gd name="T84" fmla="*/ 95437691 w 7"/>
                <a:gd name="T85" fmla="*/ 38232735 h 26"/>
                <a:gd name="T86" fmla="*/ 95437691 w 7"/>
                <a:gd name="T87" fmla="*/ 50178594 h 26"/>
                <a:gd name="T88" fmla="*/ 26043141 w 7"/>
                <a:gd name="T89" fmla="*/ 50178594 h 26"/>
                <a:gd name="T90" fmla="*/ 137980047 w 7"/>
                <a:gd name="T91" fmla="*/ 30721439 h 26"/>
                <a:gd name="T92" fmla="*/ 121546072 w 7"/>
                <a:gd name="T93" fmla="*/ 19472292 h 26"/>
                <a:gd name="T94" fmla="*/ 137980047 w 7"/>
                <a:gd name="T95" fmla="*/ 11915632 h 26"/>
                <a:gd name="T96" fmla="*/ 137980047 w 7"/>
                <a:gd name="T97" fmla="*/ 19472292 h 26"/>
                <a:gd name="T98" fmla="*/ 137980047 w 7"/>
                <a:gd name="T99" fmla="*/ 11915632 h 26"/>
                <a:gd name="T100" fmla="*/ 121546072 w 7"/>
                <a:gd name="T101" fmla="*/ 11915632 h 26"/>
                <a:gd name="T102" fmla="*/ 70688514 w 7"/>
                <a:gd name="T103" fmla="*/ 0 h 26"/>
                <a:gd name="T104" fmla="*/ 137980047 w 7"/>
                <a:gd name="T105" fmla="*/ 30721439 h 26"/>
                <a:gd name="T106" fmla="*/ 70688514 w 7"/>
                <a:gd name="T107" fmla="*/ 11915632 h 26"/>
                <a:gd name="T108" fmla="*/ 95437691 w 7"/>
                <a:gd name="T109" fmla="*/ 11915632 h 26"/>
                <a:gd name="T110" fmla="*/ 95437691 w 7"/>
                <a:gd name="T111" fmla="*/ 19472292 h 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
                <a:gd name="T169" fmla="*/ 0 h 26"/>
                <a:gd name="T170" fmla="*/ 7 w 7"/>
                <a:gd name="T171" fmla="*/ 26 h 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 h="26">
                  <a:moveTo>
                    <a:pt x="6" y="26"/>
                  </a:moveTo>
                  <a:lnTo>
                    <a:pt x="6" y="26"/>
                  </a:lnTo>
                  <a:cubicBezTo>
                    <a:pt x="7" y="26"/>
                    <a:pt x="7" y="25"/>
                    <a:pt x="7" y="25"/>
                  </a:cubicBezTo>
                  <a:cubicBezTo>
                    <a:pt x="6" y="24"/>
                    <a:pt x="6" y="24"/>
                    <a:pt x="6" y="24"/>
                  </a:cubicBezTo>
                  <a:cubicBezTo>
                    <a:pt x="6" y="24"/>
                    <a:pt x="5" y="24"/>
                    <a:pt x="5" y="24"/>
                  </a:cubicBezTo>
                  <a:lnTo>
                    <a:pt x="3" y="25"/>
                  </a:lnTo>
                  <a:lnTo>
                    <a:pt x="3" y="26"/>
                  </a:lnTo>
                  <a:lnTo>
                    <a:pt x="6" y="25"/>
                  </a:lnTo>
                  <a:cubicBezTo>
                    <a:pt x="6" y="25"/>
                    <a:pt x="6" y="25"/>
                    <a:pt x="6" y="25"/>
                  </a:cubicBezTo>
                  <a:cubicBezTo>
                    <a:pt x="6" y="25"/>
                    <a:pt x="6" y="25"/>
                    <a:pt x="6" y="25"/>
                  </a:cubicBezTo>
                  <a:lnTo>
                    <a:pt x="5" y="25"/>
                  </a:lnTo>
                  <a:lnTo>
                    <a:pt x="6" y="26"/>
                  </a:lnTo>
                  <a:close/>
                  <a:moveTo>
                    <a:pt x="6" y="24"/>
                  </a:moveTo>
                  <a:lnTo>
                    <a:pt x="6" y="23"/>
                  </a:lnTo>
                  <a:lnTo>
                    <a:pt x="5" y="23"/>
                  </a:lnTo>
                  <a:lnTo>
                    <a:pt x="4" y="22"/>
                  </a:lnTo>
                  <a:lnTo>
                    <a:pt x="5" y="22"/>
                  </a:lnTo>
                  <a:lnTo>
                    <a:pt x="5" y="21"/>
                  </a:lnTo>
                  <a:lnTo>
                    <a:pt x="2" y="23"/>
                  </a:lnTo>
                  <a:lnTo>
                    <a:pt x="2" y="24"/>
                  </a:lnTo>
                  <a:lnTo>
                    <a:pt x="6" y="24"/>
                  </a:lnTo>
                  <a:close/>
                  <a:moveTo>
                    <a:pt x="4" y="23"/>
                  </a:moveTo>
                  <a:lnTo>
                    <a:pt x="3" y="23"/>
                  </a:lnTo>
                  <a:lnTo>
                    <a:pt x="4" y="23"/>
                  </a:lnTo>
                  <a:close/>
                  <a:moveTo>
                    <a:pt x="5" y="20"/>
                  </a:moveTo>
                  <a:lnTo>
                    <a:pt x="4" y="20"/>
                  </a:lnTo>
                  <a:lnTo>
                    <a:pt x="2" y="20"/>
                  </a:lnTo>
                  <a:lnTo>
                    <a:pt x="4" y="19"/>
                  </a:lnTo>
                  <a:lnTo>
                    <a:pt x="4" y="18"/>
                  </a:lnTo>
                  <a:lnTo>
                    <a:pt x="0" y="18"/>
                  </a:lnTo>
                  <a:lnTo>
                    <a:pt x="0" y="19"/>
                  </a:lnTo>
                  <a:lnTo>
                    <a:pt x="3" y="19"/>
                  </a:lnTo>
                  <a:lnTo>
                    <a:pt x="1" y="20"/>
                  </a:lnTo>
                  <a:lnTo>
                    <a:pt x="4" y="20"/>
                  </a:lnTo>
                  <a:lnTo>
                    <a:pt x="1" y="21"/>
                  </a:lnTo>
                  <a:lnTo>
                    <a:pt x="1" y="22"/>
                  </a:lnTo>
                  <a:lnTo>
                    <a:pt x="5" y="20"/>
                  </a:lnTo>
                  <a:close/>
                  <a:moveTo>
                    <a:pt x="4" y="17"/>
                  </a:moveTo>
                  <a:lnTo>
                    <a:pt x="4" y="17"/>
                  </a:lnTo>
                  <a:lnTo>
                    <a:pt x="3" y="16"/>
                  </a:lnTo>
                  <a:lnTo>
                    <a:pt x="4" y="15"/>
                  </a:lnTo>
                  <a:lnTo>
                    <a:pt x="3" y="15"/>
                  </a:lnTo>
                  <a:lnTo>
                    <a:pt x="0" y="16"/>
                  </a:lnTo>
                  <a:lnTo>
                    <a:pt x="0" y="17"/>
                  </a:lnTo>
                  <a:lnTo>
                    <a:pt x="4" y="17"/>
                  </a:lnTo>
                  <a:close/>
                  <a:moveTo>
                    <a:pt x="2" y="16"/>
                  </a:moveTo>
                  <a:lnTo>
                    <a:pt x="1" y="16"/>
                  </a:lnTo>
                  <a:lnTo>
                    <a:pt x="2" y="16"/>
                  </a:lnTo>
                  <a:close/>
                  <a:moveTo>
                    <a:pt x="3" y="13"/>
                  </a:moveTo>
                  <a:lnTo>
                    <a:pt x="3" y="12"/>
                  </a:lnTo>
                  <a:lnTo>
                    <a:pt x="0" y="12"/>
                  </a:lnTo>
                  <a:lnTo>
                    <a:pt x="0" y="11"/>
                  </a:lnTo>
                  <a:lnTo>
                    <a:pt x="0" y="13"/>
                  </a:lnTo>
                  <a:lnTo>
                    <a:pt x="0" y="12"/>
                  </a:lnTo>
                  <a:lnTo>
                    <a:pt x="3" y="13"/>
                  </a:lnTo>
                  <a:close/>
                  <a:moveTo>
                    <a:pt x="4" y="11"/>
                  </a:moveTo>
                  <a:lnTo>
                    <a:pt x="4" y="10"/>
                  </a:lnTo>
                  <a:lnTo>
                    <a:pt x="0" y="10"/>
                  </a:lnTo>
                  <a:lnTo>
                    <a:pt x="4" y="11"/>
                  </a:lnTo>
                  <a:close/>
                  <a:moveTo>
                    <a:pt x="4" y="9"/>
                  </a:moveTo>
                  <a:lnTo>
                    <a:pt x="4" y="9"/>
                  </a:lnTo>
                  <a:lnTo>
                    <a:pt x="1" y="8"/>
                  </a:lnTo>
                  <a:lnTo>
                    <a:pt x="4" y="8"/>
                  </a:lnTo>
                  <a:lnTo>
                    <a:pt x="1" y="6"/>
                  </a:lnTo>
                  <a:lnTo>
                    <a:pt x="4" y="7"/>
                  </a:lnTo>
                  <a:lnTo>
                    <a:pt x="4" y="6"/>
                  </a:lnTo>
                  <a:lnTo>
                    <a:pt x="1" y="6"/>
                  </a:lnTo>
                  <a:lnTo>
                    <a:pt x="1" y="7"/>
                  </a:lnTo>
                  <a:lnTo>
                    <a:pt x="3" y="8"/>
                  </a:lnTo>
                  <a:lnTo>
                    <a:pt x="0" y="8"/>
                  </a:lnTo>
                  <a:lnTo>
                    <a:pt x="0" y="9"/>
                  </a:lnTo>
                  <a:lnTo>
                    <a:pt x="4" y="9"/>
                  </a:lnTo>
                  <a:close/>
                  <a:moveTo>
                    <a:pt x="1" y="5"/>
                  </a:moveTo>
                  <a:lnTo>
                    <a:pt x="4" y="5"/>
                  </a:lnTo>
                  <a:cubicBezTo>
                    <a:pt x="4" y="6"/>
                    <a:pt x="5" y="6"/>
                    <a:pt x="5" y="5"/>
                  </a:cubicBezTo>
                  <a:cubicBezTo>
                    <a:pt x="5" y="4"/>
                    <a:pt x="5" y="4"/>
                    <a:pt x="5" y="4"/>
                  </a:cubicBezTo>
                  <a:cubicBezTo>
                    <a:pt x="5" y="4"/>
                    <a:pt x="5" y="3"/>
                    <a:pt x="4" y="3"/>
                  </a:cubicBezTo>
                  <a:lnTo>
                    <a:pt x="2" y="2"/>
                  </a:lnTo>
                  <a:lnTo>
                    <a:pt x="2" y="3"/>
                  </a:lnTo>
                  <a:lnTo>
                    <a:pt x="4" y="4"/>
                  </a:lnTo>
                  <a:cubicBezTo>
                    <a:pt x="5" y="4"/>
                    <a:pt x="5" y="4"/>
                    <a:pt x="5" y="5"/>
                  </a:cubicBezTo>
                  <a:cubicBezTo>
                    <a:pt x="4" y="5"/>
                    <a:pt x="4" y="5"/>
                    <a:pt x="4" y="5"/>
                  </a:cubicBezTo>
                  <a:lnTo>
                    <a:pt x="1" y="4"/>
                  </a:lnTo>
                  <a:lnTo>
                    <a:pt x="1" y="5"/>
                  </a:lnTo>
                  <a:close/>
                  <a:moveTo>
                    <a:pt x="6" y="3"/>
                  </a:moveTo>
                  <a:lnTo>
                    <a:pt x="6" y="3"/>
                  </a:lnTo>
                  <a:lnTo>
                    <a:pt x="5" y="2"/>
                  </a:lnTo>
                  <a:cubicBezTo>
                    <a:pt x="5" y="1"/>
                    <a:pt x="5" y="1"/>
                    <a:pt x="5" y="1"/>
                  </a:cubicBezTo>
                  <a:lnTo>
                    <a:pt x="6" y="1"/>
                  </a:lnTo>
                  <a:cubicBezTo>
                    <a:pt x="6" y="2"/>
                    <a:pt x="6" y="2"/>
                    <a:pt x="6" y="2"/>
                  </a:cubicBezTo>
                  <a:lnTo>
                    <a:pt x="7" y="1"/>
                  </a:lnTo>
                  <a:cubicBezTo>
                    <a:pt x="7" y="1"/>
                    <a:pt x="6" y="1"/>
                    <a:pt x="6" y="1"/>
                  </a:cubicBezTo>
                  <a:cubicBezTo>
                    <a:pt x="5" y="0"/>
                    <a:pt x="5" y="0"/>
                    <a:pt x="5" y="1"/>
                  </a:cubicBezTo>
                  <a:cubicBezTo>
                    <a:pt x="5" y="0"/>
                    <a:pt x="5" y="0"/>
                    <a:pt x="4" y="0"/>
                  </a:cubicBezTo>
                  <a:cubicBezTo>
                    <a:pt x="4" y="0"/>
                    <a:pt x="3" y="0"/>
                    <a:pt x="3" y="0"/>
                  </a:cubicBezTo>
                  <a:lnTo>
                    <a:pt x="2" y="1"/>
                  </a:lnTo>
                  <a:lnTo>
                    <a:pt x="6" y="3"/>
                  </a:lnTo>
                  <a:close/>
                  <a:moveTo>
                    <a:pt x="4" y="2"/>
                  </a:moveTo>
                  <a:lnTo>
                    <a:pt x="3" y="1"/>
                  </a:lnTo>
                  <a:cubicBezTo>
                    <a:pt x="3" y="0"/>
                    <a:pt x="4" y="0"/>
                    <a:pt x="4" y="1"/>
                  </a:cubicBezTo>
                  <a:cubicBezTo>
                    <a:pt x="4" y="1"/>
                    <a:pt x="4" y="1"/>
                    <a:pt x="4" y="1"/>
                  </a:cubicBezTo>
                  <a:lnTo>
                    <a:pt x="4" y="2"/>
                  </a:lnTo>
                  <a:close/>
                </a:path>
              </a:pathLst>
            </a:custGeom>
            <a:solidFill>
              <a:srgbClr val="24211D">
                <a:alpha val="72940"/>
              </a:srgbClr>
            </a:solidFill>
            <a:ln w="9525">
              <a:noFill/>
              <a:round/>
              <a:headEnd/>
              <a:tailEnd/>
            </a:ln>
          </p:spPr>
          <p:txBody>
            <a:bodyPr/>
            <a:lstStyle/>
            <a:p>
              <a:endParaRPr lang="id-ID"/>
            </a:p>
          </p:txBody>
        </p:sp>
        <p:sp>
          <p:nvSpPr>
            <p:cNvPr id="57380" name="Freeform 36"/>
            <p:cNvSpPr>
              <a:spLocks/>
            </p:cNvSpPr>
            <p:nvPr/>
          </p:nvSpPr>
          <p:spPr bwMode="auto">
            <a:xfrm rot="5400000">
              <a:off x="1791" y="1968"/>
              <a:ext cx="168" cy="39"/>
            </a:xfrm>
            <a:custGeom>
              <a:avLst/>
              <a:gdLst>
                <a:gd name="T0" fmla="*/ 645898638 w 65"/>
                <a:gd name="T1" fmla="*/ 169682322 h 15"/>
                <a:gd name="T2" fmla="*/ 603157969 w 65"/>
                <a:gd name="T3" fmla="*/ 136172116 h 15"/>
                <a:gd name="T4" fmla="*/ 543266049 w 65"/>
                <a:gd name="T5" fmla="*/ 125780522 h 15"/>
                <a:gd name="T6" fmla="*/ 39709071 w 65"/>
                <a:gd name="T7" fmla="*/ 114148915 h 15"/>
                <a:gd name="T8" fmla="*/ 0 w 65"/>
                <a:gd name="T9" fmla="*/ 78612852 h 15"/>
                <a:gd name="T10" fmla="*/ 39709071 w 65"/>
                <a:gd name="T11" fmla="*/ 43903443 h 15"/>
                <a:gd name="T12" fmla="*/ 543266049 w 65"/>
                <a:gd name="T13" fmla="*/ 35487651 h 15"/>
                <a:gd name="T14" fmla="*/ 603157969 w 65"/>
                <a:gd name="T15" fmla="*/ 21836906 h 15"/>
                <a:gd name="T16" fmla="*/ 645898638 w 65"/>
                <a:gd name="T17" fmla="*/ 0 h 15"/>
                <a:gd name="T18" fmla="*/ 635311727 w 65"/>
                <a:gd name="T19" fmla="*/ 0 h 15"/>
                <a:gd name="T20" fmla="*/ 645898638 w 65"/>
                <a:gd name="T21" fmla="*/ 78612852 h 15"/>
                <a:gd name="T22" fmla="*/ 635311727 w 65"/>
                <a:gd name="T23" fmla="*/ 157275624 h 15"/>
                <a:gd name="T24" fmla="*/ 645898638 w 65"/>
                <a:gd name="T25" fmla="*/ 169682322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5"/>
                <a:gd name="T40" fmla="*/ 0 h 15"/>
                <a:gd name="T41" fmla="*/ 65 w 65"/>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5" h="15">
                  <a:moveTo>
                    <a:pt x="63" y="15"/>
                  </a:moveTo>
                  <a:cubicBezTo>
                    <a:pt x="62" y="14"/>
                    <a:pt x="60" y="13"/>
                    <a:pt x="59" y="12"/>
                  </a:cubicBezTo>
                  <a:cubicBezTo>
                    <a:pt x="57" y="12"/>
                    <a:pt x="55" y="11"/>
                    <a:pt x="53" y="11"/>
                  </a:cubicBezTo>
                  <a:lnTo>
                    <a:pt x="4" y="10"/>
                  </a:lnTo>
                  <a:lnTo>
                    <a:pt x="0" y="7"/>
                  </a:lnTo>
                  <a:lnTo>
                    <a:pt x="4" y="4"/>
                  </a:lnTo>
                  <a:lnTo>
                    <a:pt x="53" y="3"/>
                  </a:lnTo>
                  <a:cubicBezTo>
                    <a:pt x="55" y="3"/>
                    <a:pt x="57" y="3"/>
                    <a:pt x="59" y="2"/>
                  </a:cubicBezTo>
                  <a:cubicBezTo>
                    <a:pt x="60" y="1"/>
                    <a:pt x="62" y="1"/>
                    <a:pt x="63" y="0"/>
                  </a:cubicBezTo>
                  <a:cubicBezTo>
                    <a:pt x="63" y="0"/>
                    <a:pt x="62" y="0"/>
                    <a:pt x="62" y="0"/>
                  </a:cubicBezTo>
                  <a:cubicBezTo>
                    <a:pt x="64" y="2"/>
                    <a:pt x="65" y="4"/>
                    <a:pt x="63" y="7"/>
                  </a:cubicBezTo>
                  <a:cubicBezTo>
                    <a:pt x="65" y="10"/>
                    <a:pt x="64" y="13"/>
                    <a:pt x="62" y="14"/>
                  </a:cubicBezTo>
                  <a:cubicBezTo>
                    <a:pt x="62" y="14"/>
                    <a:pt x="63" y="15"/>
                    <a:pt x="63" y="15"/>
                  </a:cubicBezTo>
                  <a:close/>
                </a:path>
              </a:pathLst>
            </a:custGeom>
            <a:solidFill>
              <a:srgbClr val="FFFFFF">
                <a:alpha val="72940"/>
              </a:srgbClr>
            </a:solidFill>
            <a:ln w="0">
              <a:solidFill>
                <a:srgbClr val="24211D"/>
              </a:solidFill>
              <a:round/>
              <a:headEnd/>
              <a:tailEnd/>
            </a:ln>
          </p:spPr>
          <p:txBody>
            <a:bodyPr/>
            <a:lstStyle/>
            <a:p>
              <a:endParaRPr lang="id-ID"/>
            </a:p>
          </p:txBody>
        </p:sp>
        <p:sp>
          <p:nvSpPr>
            <p:cNvPr id="57381" name="Freeform 37"/>
            <p:cNvSpPr>
              <a:spLocks noEditPoints="1"/>
            </p:cNvSpPr>
            <p:nvPr/>
          </p:nvSpPr>
          <p:spPr bwMode="auto">
            <a:xfrm rot="5400000">
              <a:off x="1806" y="1973"/>
              <a:ext cx="140" cy="21"/>
            </a:xfrm>
            <a:custGeom>
              <a:avLst/>
              <a:gdLst>
                <a:gd name="T0" fmla="*/ 515680542 w 54"/>
                <a:gd name="T1" fmla="*/ 106189347 h 8"/>
                <a:gd name="T2" fmla="*/ 515680542 w 54"/>
                <a:gd name="T3" fmla="*/ 90767375 h 8"/>
                <a:gd name="T4" fmla="*/ 515680542 w 54"/>
                <a:gd name="T5" fmla="*/ 81228444 h 8"/>
                <a:gd name="T6" fmla="*/ 528603181 w 54"/>
                <a:gd name="T7" fmla="*/ 65741540 h 8"/>
                <a:gd name="T8" fmla="*/ 515680542 w 54"/>
                <a:gd name="T9" fmla="*/ 56189316 h 8"/>
                <a:gd name="T10" fmla="*/ 528603181 w 54"/>
                <a:gd name="T11" fmla="*/ 40448847 h 8"/>
                <a:gd name="T12" fmla="*/ 515680542 w 54"/>
                <a:gd name="T13" fmla="*/ 25037417 h 8"/>
                <a:gd name="T14" fmla="*/ 515680542 w 54"/>
                <a:gd name="T15" fmla="*/ 15411698 h 8"/>
                <a:gd name="T16" fmla="*/ 515680542 w 54"/>
                <a:gd name="T17" fmla="*/ 0 h 8"/>
                <a:gd name="T18" fmla="*/ 0 w 54"/>
                <a:gd name="T19" fmla="*/ 90767375 h 8"/>
                <a:gd name="T20" fmla="*/ 12912482 w 54"/>
                <a:gd name="T21" fmla="*/ 81228444 h 8"/>
                <a:gd name="T22" fmla="*/ 0 w 54"/>
                <a:gd name="T23" fmla="*/ 65741540 h 8"/>
                <a:gd name="T24" fmla="*/ 12912482 w 54"/>
                <a:gd name="T25" fmla="*/ 56189316 h 8"/>
                <a:gd name="T26" fmla="*/ 0 w 54"/>
                <a:gd name="T27" fmla="*/ 40448847 h 8"/>
                <a:gd name="T28" fmla="*/ 12912482 w 54"/>
                <a:gd name="T29" fmla="*/ 25037417 h 8"/>
                <a:gd name="T30" fmla="*/ 0 w 54"/>
                <a:gd name="T31" fmla="*/ 15411698 h 8"/>
                <a:gd name="T32" fmla="*/ 12912482 w 54"/>
                <a:gd name="T33" fmla="*/ 81228444 h 8"/>
                <a:gd name="T34" fmla="*/ 515680542 w 54"/>
                <a:gd name="T35" fmla="*/ 81228444 h 8"/>
                <a:gd name="T36" fmla="*/ 12912482 w 54"/>
                <a:gd name="T37" fmla="*/ 56189316 h 8"/>
                <a:gd name="T38" fmla="*/ 515680542 w 54"/>
                <a:gd name="T39" fmla="*/ 56189316 h 8"/>
                <a:gd name="T40" fmla="*/ 12912482 w 54"/>
                <a:gd name="T41" fmla="*/ 25037417 h 8"/>
                <a:gd name="T42" fmla="*/ 515680542 w 54"/>
                <a:gd name="T43" fmla="*/ 25037417 h 8"/>
                <a:gd name="T44" fmla="*/ 562063130 w 54"/>
                <a:gd name="T45" fmla="*/ 106189347 h 8"/>
                <a:gd name="T46" fmla="*/ 583373323 w 54"/>
                <a:gd name="T47" fmla="*/ 90767375 h 8"/>
                <a:gd name="T48" fmla="*/ 562063130 w 54"/>
                <a:gd name="T49" fmla="*/ 81228444 h 8"/>
                <a:gd name="T50" fmla="*/ 583373323 w 54"/>
                <a:gd name="T51" fmla="*/ 56189316 h 8"/>
                <a:gd name="T52" fmla="*/ 562063130 w 54"/>
                <a:gd name="T53" fmla="*/ 40448847 h 8"/>
                <a:gd name="T54" fmla="*/ 583373323 w 54"/>
                <a:gd name="T55" fmla="*/ 25037417 h 8"/>
                <a:gd name="T56" fmla="*/ 562063130 w 54"/>
                <a:gd name="T57" fmla="*/ 0 h 8"/>
                <a:gd name="T58" fmla="*/ 541757785 w 54"/>
                <a:gd name="T59" fmla="*/ 106189347 h 8"/>
                <a:gd name="T60" fmla="*/ 541757785 w 54"/>
                <a:gd name="T61" fmla="*/ 0 h 8"/>
                <a:gd name="T62" fmla="*/ 541757785 w 54"/>
                <a:gd name="T63" fmla="*/ 106189347 h 8"/>
                <a:gd name="T64" fmla="*/ 549899104 w 54"/>
                <a:gd name="T65" fmla="*/ 106189347 h 8"/>
                <a:gd name="T66" fmla="*/ 549899104 w 54"/>
                <a:gd name="T67" fmla="*/ 0 h 8"/>
                <a:gd name="T68" fmla="*/ 549899104 w 54"/>
                <a:gd name="T69" fmla="*/ 106189347 h 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4"/>
                <a:gd name="T106" fmla="*/ 0 h 8"/>
                <a:gd name="T107" fmla="*/ 54 w 54"/>
                <a:gd name="T108" fmla="*/ 8 h 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4" h="8">
                  <a:moveTo>
                    <a:pt x="48" y="8"/>
                  </a:moveTo>
                  <a:lnTo>
                    <a:pt x="48" y="7"/>
                  </a:lnTo>
                  <a:lnTo>
                    <a:pt x="48" y="6"/>
                  </a:lnTo>
                  <a:lnTo>
                    <a:pt x="49" y="5"/>
                  </a:lnTo>
                  <a:lnTo>
                    <a:pt x="48" y="4"/>
                  </a:lnTo>
                  <a:lnTo>
                    <a:pt x="49" y="3"/>
                  </a:lnTo>
                  <a:lnTo>
                    <a:pt x="48" y="2"/>
                  </a:lnTo>
                  <a:lnTo>
                    <a:pt x="48" y="1"/>
                  </a:lnTo>
                  <a:lnTo>
                    <a:pt x="48" y="0"/>
                  </a:lnTo>
                  <a:moveTo>
                    <a:pt x="0" y="7"/>
                  </a:moveTo>
                  <a:lnTo>
                    <a:pt x="1" y="6"/>
                  </a:lnTo>
                  <a:lnTo>
                    <a:pt x="0" y="5"/>
                  </a:lnTo>
                  <a:lnTo>
                    <a:pt x="1" y="4"/>
                  </a:lnTo>
                  <a:lnTo>
                    <a:pt x="0" y="3"/>
                  </a:lnTo>
                  <a:lnTo>
                    <a:pt x="1" y="2"/>
                  </a:lnTo>
                  <a:lnTo>
                    <a:pt x="0" y="1"/>
                  </a:lnTo>
                  <a:moveTo>
                    <a:pt x="1" y="6"/>
                  </a:moveTo>
                  <a:lnTo>
                    <a:pt x="48" y="6"/>
                  </a:lnTo>
                  <a:moveTo>
                    <a:pt x="1" y="4"/>
                  </a:moveTo>
                  <a:lnTo>
                    <a:pt x="48" y="4"/>
                  </a:lnTo>
                  <a:moveTo>
                    <a:pt x="1" y="2"/>
                  </a:moveTo>
                  <a:lnTo>
                    <a:pt x="48" y="2"/>
                  </a:lnTo>
                  <a:moveTo>
                    <a:pt x="52" y="8"/>
                  </a:moveTo>
                  <a:lnTo>
                    <a:pt x="54" y="7"/>
                  </a:lnTo>
                  <a:lnTo>
                    <a:pt x="52" y="6"/>
                  </a:lnTo>
                  <a:lnTo>
                    <a:pt x="54" y="4"/>
                  </a:lnTo>
                  <a:lnTo>
                    <a:pt x="52" y="3"/>
                  </a:lnTo>
                  <a:lnTo>
                    <a:pt x="54" y="2"/>
                  </a:lnTo>
                  <a:lnTo>
                    <a:pt x="52" y="0"/>
                  </a:lnTo>
                  <a:moveTo>
                    <a:pt x="50" y="8"/>
                  </a:moveTo>
                  <a:lnTo>
                    <a:pt x="50" y="0"/>
                  </a:lnTo>
                  <a:lnTo>
                    <a:pt x="50" y="8"/>
                  </a:lnTo>
                  <a:close/>
                  <a:moveTo>
                    <a:pt x="51" y="8"/>
                  </a:moveTo>
                  <a:lnTo>
                    <a:pt x="51" y="0"/>
                  </a:lnTo>
                  <a:lnTo>
                    <a:pt x="51" y="8"/>
                  </a:lnTo>
                  <a:close/>
                </a:path>
              </a:pathLst>
            </a:custGeom>
            <a:noFill/>
            <a:ln w="0">
              <a:solidFill>
                <a:srgbClr val="24211D"/>
              </a:solidFill>
              <a:round/>
              <a:headEnd/>
              <a:tailEnd/>
            </a:ln>
          </p:spPr>
          <p:txBody>
            <a:bodyPr/>
            <a:lstStyle/>
            <a:p>
              <a:endParaRPr lang="id-ID"/>
            </a:p>
          </p:txBody>
        </p:sp>
        <p:sp>
          <p:nvSpPr>
            <p:cNvPr id="57382" name="Freeform 38"/>
            <p:cNvSpPr>
              <a:spLocks noEditPoints="1"/>
            </p:cNvSpPr>
            <p:nvPr/>
          </p:nvSpPr>
          <p:spPr bwMode="auto">
            <a:xfrm rot="5400000">
              <a:off x="1779" y="1970"/>
              <a:ext cx="122" cy="42"/>
            </a:xfrm>
            <a:custGeom>
              <a:avLst/>
              <a:gdLst>
                <a:gd name="T0" fmla="*/ 0 w 47"/>
                <a:gd name="T1" fmla="*/ 0 h 16"/>
                <a:gd name="T2" fmla="*/ 0 w 47"/>
                <a:gd name="T3" fmla="*/ 25037417 h 16"/>
                <a:gd name="T4" fmla="*/ 518846249 w 47"/>
                <a:gd name="T5" fmla="*/ 25037417 h 16"/>
                <a:gd name="T6" fmla="*/ 497431736 w 47"/>
                <a:gd name="T7" fmla="*/ 0 h 16"/>
                <a:gd name="T8" fmla="*/ 0 w 47"/>
                <a:gd name="T9" fmla="*/ 0 h 16"/>
                <a:gd name="T10" fmla="*/ 68784699 w 47"/>
                <a:gd name="T11" fmla="*/ 65741540 h 16"/>
                <a:gd name="T12" fmla="*/ 68784699 w 47"/>
                <a:gd name="T13" fmla="*/ 40448847 h 16"/>
                <a:gd name="T14" fmla="*/ 34717129 w 47"/>
                <a:gd name="T15" fmla="*/ 40448847 h 16"/>
                <a:gd name="T16" fmla="*/ 34717129 w 47"/>
                <a:gd name="T17" fmla="*/ 25037417 h 16"/>
                <a:gd name="T18" fmla="*/ 518846249 w 47"/>
                <a:gd name="T19" fmla="*/ 25037417 h 16"/>
                <a:gd name="T20" fmla="*/ 518846249 w 47"/>
                <a:gd name="T21" fmla="*/ 40448847 h 16"/>
                <a:gd name="T22" fmla="*/ 518846249 w 47"/>
                <a:gd name="T23" fmla="*/ 40448847 h 16"/>
                <a:gd name="T24" fmla="*/ 518846249 w 47"/>
                <a:gd name="T25" fmla="*/ 213224574 h 16"/>
                <a:gd name="T26" fmla="*/ 497431736 w 47"/>
                <a:gd name="T27" fmla="*/ 213224574 h 16"/>
                <a:gd name="T28" fmla="*/ 497431736 w 47"/>
                <a:gd name="T29" fmla="*/ 172523276 h 16"/>
                <a:gd name="T30" fmla="*/ 476084671 w 47"/>
                <a:gd name="T31" fmla="*/ 172523276 h 16"/>
                <a:gd name="T32" fmla="*/ 476084671 w 47"/>
                <a:gd name="T33" fmla="*/ 132075111 h 16"/>
                <a:gd name="T34" fmla="*/ 463463293 w 47"/>
                <a:gd name="T35" fmla="*/ 132075111 h 16"/>
                <a:gd name="T36" fmla="*/ 463463293 w 47"/>
                <a:gd name="T37" fmla="*/ 90767375 h 16"/>
                <a:gd name="T38" fmla="*/ 442018877 w 47"/>
                <a:gd name="T39" fmla="*/ 90767375 h 16"/>
                <a:gd name="T40" fmla="*/ 442018877 w 47"/>
                <a:gd name="T41" fmla="*/ 81228444 h 16"/>
                <a:gd name="T42" fmla="*/ 428645604 w 47"/>
                <a:gd name="T43" fmla="*/ 81228444 h 16"/>
                <a:gd name="T44" fmla="*/ 428645604 w 47"/>
                <a:gd name="T45" fmla="*/ 56189316 h 16"/>
                <a:gd name="T46" fmla="*/ 373346708 w 47"/>
                <a:gd name="T47" fmla="*/ 56189316 h 16"/>
                <a:gd name="T48" fmla="*/ 373346708 w 47"/>
                <a:gd name="T49" fmla="*/ 90767375 h 16"/>
                <a:gd name="T50" fmla="*/ 340503364 w 47"/>
                <a:gd name="T51" fmla="*/ 90767375 h 16"/>
                <a:gd name="T52" fmla="*/ 340503364 w 47"/>
                <a:gd name="T53" fmla="*/ 106189347 h 16"/>
                <a:gd name="T54" fmla="*/ 318878201 w 47"/>
                <a:gd name="T55" fmla="*/ 106189347 h 16"/>
                <a:gd name="T56" fmla="*/ 318878201 w 47"/>
                <a:gd name="T57" fmla="*/ 132075111 h 16"/>
                <a:gd name="T58" fmla="*/ 284928198 w 47"/>
                <a:gd name="T59" fmla="*/ 132075111 h 16"/>
                <a:gd name="T60" fmla="*/ 284928198 w 47"/>
                <a:gd name="T61" fmla="*/ 106189347 h 16"/>
                <a:gd name="T62" fmla="*/ 263511691 w 47"/>
                <a:gd name="T63" fmla="*/ 106189347 h 16"/>
                <a:gd name="T64" fmla="*/ 263511691 w 47"/>
                <a:gd name="T65" fmla="*/ 90767375 h 16"/>
                <a:gd name="T66" fmla="*/ 242168945 w 47"/>
                <a:gd name="T67" fmla="*/ 90767375 h 16"/>
                <a:gd name="T68" fmla="*/ 242168945 w 47"/>
                <a:gd name="T69" fmla="*/ 65741540 h 16"/>
                <a:gd name="T70" fmla="*/ 220838493 w 47"/>
                <a:gd name="T71" fmla="*/ 65741540 h 16"/>
                <a:gd name="T72" fmla="*/ 220838493 w 47"/>
                <a:gd name="T73" fmla="*/ 65741540 h 16"/>
                <a:gd name="T74" fmla="*/ 199883489 w 47"/>
                <a:gd name="T75" fmla="*/ 65741540 h 16"/>
                <a:gd name="T76" fmla="*/ 199883489 w 47"/>
                <a:gd name="T77" fmla="*/ 81228444 h 16"/>
                <a:gd name="T78" fmla="*/ 178547389 w 47"/>
                <a:gd name="T79" fmla="*/ 81228444 h 16"/>
                <a:gd name="T80" fmla="*/ 178547389 w 47"/>
                <a:gd name="T81" fmla="*/ 65741540 h 16"/>
                <a:gd name="T82" fmla="*/ 152053981 w 47"/>
                <a:gd name="T83" fmla="*/ 65741540 h 16"/>
                <a:gd name="T84" fmla="*/ 152053981 w 47"/>
                <a:gd name="T85" fmla="*/ 40448847 h 16"/>
                <a:gd name="T86" fmla="*/ 131177555 w 47"/>
                <a:gd name="T87" fmla="*/ 40448847 h 16"/>
                <a:gd name="T88" fmla="*/ 131177555 w 47"/>
                <a:gd name="T89" fmla="*/ 65741540 h 16"/>
                <a:gd name="T90" fmla="*/ 98334377 w 47"/>
                <a:gd name="T91" fmla="*/ 65741540 h 16"/>
                <a:gd name="T92" fmla="*/ 98334377 w 47"/>
                <a:gd name="T93" fmla="*/ 40448847 h 16"/>
                <a:gd name="T94" fmla="*/ 90116792 w 47"/>
                <a:gd name="T95" fmla="*/ 40448847 h 16"/>
                <a:gd name="T96" fmla="*/ 90116792 w 47"/>
                <a:gd name="T97" fmla="*/ 65741540 h 16"/>
                <a:gd name="T98" fmla="*/ 68784699 w 47"/>
                <a:gd name="T99" fmla="*/ 65741540 h 1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7"/>
                <a:gd name="T151" fmla="*/ 0 h 16"/>
                <a:gd name="T152" fmla="*/ 47 w 47"/>
                <a:gd name="T153" fmla="*/ 16 h 1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7" h="16">
                  <a:moveTo>
                    <a:pt x="0" y="0"/>
                  </a:moveTo>
                  <a:lnTo>
                    <a:pt x="0" y="2"/>
                  </a:lnTo>
                  <a:lnTo>
                    <a:pt x="47" y="2"/>
                  </a:lnTo>
                  <a:lnTo>
                    <a:pt x="45" y="0"/>
                  </a:lnTo>
                  <a:lnTo>
                    <a:pt x="0" y="0"/>
                  </a:lnTo>
                  <a:close/>
                  <a:moveTo>
                    <a:pt x="6" y="5"/>
                  </a:moveTo>
                  <a:lnTo>
                    <a:pt x="6" y="3"/>
                  </a:lnTo>
                  <a:lnTo>
                    <a:pt x="3" y="3"/>
                  </a:lnTo>
                  <a:lnTo>
                    <a:pt x="3" y="2"/>
                  </a:lnTo>
                  <a:lnTo>
                    <a:pt x="47" y="2"/>
                  </a:lnTo>
                  <a:lnTo>
                    <a:pt x="47" y="3"/>
                  </a:lnTo>
                  <a:lnTo>
                    <a:pt x="47" y="16"/>
                  </a:lnTo>
                  <a:lnTo>
                    <a:pt x="45" y="16"/>
                  </a:lnTo>
                  <a:lnTo>
                    <a:pt x="45" y="13"/>
                  </a:lnTo>
                  <a:lnTo>
                    <a:pt x="43" y="13"/>
                  </a:lnTo>
                  <a:lnTo>
                    <a:pt x="43" y="10"/>
                  </a:lnTo>
                  <a:lnTo>
                    <a:pt x="42" y="10"/>
                  </a:lnTo>
                  <a:lnTo>
                    <a:pt x="42" y="7"/>
                  </a:lnTo>
                  <a:lnTo>
                    <a:pt x="40" y="7"/>
                  </a:lnTo>
                  <a:lnTo>
                    <a:pt x="40" y="6"/>
                  </a:lnTo>
                  <a:lnTo>
                    <a:pt x="39" y="6"/>
                  </a:lnTo>
                  <a:lnTo>
                    <a:pt x="39" y="4"/>
                  </a:lnTo>
                  <a:lnTo>
                    <a:pt x="34" y="4"/>
                  </a:lnTo>
                  <a:lnTo>
                    <a:pt x="34" y="7"/>
                  </a:lnTo>
                  <a:lnTo>
                    <a:pt x="31" y="7"/>
                  </a:lnTo>
                  <a:lnTo>
                    <a:pt x="31" y="8"/>
                  </a:lnTo>
                  <a:lnTo>
                    <a:pt x="29" y="8"/>
                  </a:lnTo>
                  <a:lnTo>
                    <a:pt x="29" y="10"/>
                  </a:lnTo>
                  <a:lnTo>
                    <a:pt x="26" y="10"/>
                  </a:lnTo>
                  <a:lnTo>
                    <a:pt x="26" y="8"/>
                  </a:lnTo>
                  <a:lnTo>
                    <a:pt x="24" y="8"/>
                  </a:lnTo>
                  <a:lnTo>
                    <a:pt x="24" y="7"/>
                  </a:lnTo>
                  <a:lnTo>
                    <a:pt x="22" y="7"/>
                  </a:lnTo>
                  <a:lnTo>
                    <a:pt x="22" y="5"/>
                  </a:lnTo>
                  <a:lnTo>
                    <a:pt x="20" y="5"/>
                  </a:lnTo>
                  <a:lnTo>
                    <a:pt x="18" y="5"/>
                  </a:lnTo>
                  <a:lnTo>
                    <a:pt x="18" y="6"/>
                  </a:lnTo>
                  <a:lnTo>
                    <a:pt x="16" y="6"/>
                  </a:lnTo>
                  <a:lnTo>
                    <a:pt x="16" y="5"/>
                  </a:lnTo>
                  <a:lnTo>
                    <a:pt x="14" y="5"/>
                  </a:lnTo>
                  <a:lnTo>
                    <a:pt x="14" y="3"/>
                  </a:lnTo>
                  <a:lnTo>
                    <a:pt x="12" y="3"/>
                  </a:lnTo>
                  <a:lnTo>
                    <a:pt x="12" y="5"/>
                  </a:lnTo>
                  <a:lnTo>
                    <a:pt x="9" y="5"/>
                  </a:lnTo>
                  <a:lnTo>
                    <a:pt x="9" y="3"/>
                  </a:lnTo>
                  <a:lnTo>
                    <a:pt x="8" y="3"/>
                  </a:lnTo>
                  <a:lnTo>
                    <a:pt x="8" y="5"/>
                  </a:lnTo>
                  <a:lnTo>
                    <a:pt x="6" y="5"/>
                  </a:lnTo>
                  <a:close/>
                </a:path>
              </a:pathLst>
            </a:custGeom>
            <a:solidFill>
              <a:srgbClr val="FFFFFF">
                <a:alpha val="72940"/>
              </a:srgbClr>
            </a:solidFill>
            <a:ln w="0">
              <a:solidFill>
                <a:srgbClr val="24211D"/>
              </a:solidFill>
              <a:round/>
              <a:headEnd/>
              <a:tailEnd/>
            </a:ln>
          </p:spPr>
          <p:txBody>
            <a:bodyPr/>
            <a:lstStyle/>
            <a:p>
              <a:endParaRPr lang="id-ID"/>
            </a:p>
          </p:txBody>
        </p:sp>
        <p:sp>
          <p:nvSpPr>
            <p:cNvPr id="57383" name="Freeform 39"/>
            <p:cNvSpPr>
              <a:spLocks/>
            </p:cNvSpPr>
            <p:nvPr/>
          </p:nvSpPr>
          <p:spPr bwMode="auto">
            <a:xfrm rot="5400000">
              <a:off x="1839" y="2035"/>
              <a:ext cx="16" cy="18"/>
            </a:xfrm>
            <a:custGeom>
              <a:avLst/>
              <a:gdLst>
                <a:gd name="T0" fmla="*/ 0 w 6"/>
                <a:gd name="T1" fmla="*/ 18299345 h 7"/>
                <a:gd name="T2" fmla="*/ 0 w 6"/>
                <a:gd name="T3" fmla="*/ 0 h 7"/>
                <a:gd name="T4" fmla="*/ 105905673 w 6"/>
                <a:gd name="T5" fmla="*/ 0 h 7"/>
                <a:gd name="T6" fmla="*/ 105905673 w 6"/>
                <a:gd name="T7" fmla="*/ 65106805 h 7"/>
                <a:gd name="T8" fmla="*/ 70752511 w 6"/>
                <a:gd name="T9" fmla="*/ 65106805 h 7"/>
                <a:gd name="T10" fmla="*/ 70752511 w 6"/>
                <a:gd name="T11" fmla="*/ 55250872 h 7"/>
                <a:gd name="T12" fmla="*/ 51354714 w 6"/>
                <a:gd name="T13" fmla="*/ 55250872 h 7"/>
                <a:gd name="T14" fmla="*/ 51354714 w 6"/>
                <a:gd name="T15" fmla="*/ 36961077 h 7"/>
                <a:gd name="T16" fmla="*/ 32055574 w 6"/>
                <a:gd name="T17" fmla="*/ 36961077 h 7"/>
                <a:gd name="T18" fmla="*/ 32055574 w 6"/>
                <a:gd name="T19" fmla="*/ 18299345 h 7"/>
                <a:gd name="T20" fmla="*/ 0 w 6"/>
                <a:gd name="T21" fmla="*/ 18299345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7"/>
                <a:gd name="T35" fmla="*/ 6 w 6"/>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7">
                  <a:moveTo>
                    <a:pt x="0" y="2"/>
                  </a:moveTo>
                  <a:lnTo>
                    <a:pt x="0" y="0"/>
                  </a:lnTo>
                  <a:lnTo>
                    <a:pt x="6" y="0"/>
                  </a:lnTo>
                  <a:lnTo>
                    <a:pt x="6" y="7"/>
                  </a:lnTo>
                  <a:lnTo>
                    <a:pt x="4" y="7"/>
                  </a:lnTo>
                  <a:lnTo>
                    <a:pt x="4" y="6"/>
                  </a:lnTo>
                  <a:lnTo>
                    <a:pt x="3" y="6"/>
                  </a:lnTo>
                  <a:lnTo>
                    <a:pt x="3" y="4"/>
                  </a:lnTo>
                  <a:lnTo>
                    <a:pt x="2" y="4"/>
                  </a:lnTo>
                  <a:lnTo>
                    <a:pt x="2" y="2"/>
                  </a:lnTo>
                  <a:lnTo>
                    <a:pt x="0" y="2"/>
                  </a:lnTo>
                  <a:close/>
                </a:path>
              </a:pathLst>
            </a:custGeom>
            <a:solidFill>
              <a:srgbClr val="FFFFFF">
                <a:alpha val="72940"/>
              </a:srgbClr>
            </a:solidFill>
            <a:ln w="0">
              <a:solidFill>
                <a:srgbClr val="24211D"/>
              </a:solidFill>
              <a:round/>
              <a:headEnd/>
              <a:tailEnd/>
            </a:ln>
          </p:spPr>
          <p:txBody>
            <a:bodyPr/>
            <a:lstStyle/>
            <a:p>
              <a:endParaRPr lang="id-ID"/>
            </a:p>
          </p:txBody>
        </p:sp>
        <p:sp>
          <p:nvSpPr>
            <p:cNvPr id="57384" name="Freeform 40"/>
            <p:cNvSpPr>
              <a:spLocks noEditPoints="1"/>
            </p:cNvSpPr>
            <p:nvPr/>
          </p:nvSpPr>
          <p:spPr bwMode="auto">
            <a:xfrm rot="5400000">
              <a:off x="1852" y="1970"/>
              <a:ext cx="122" cy="42"/>
            </a:xfrm>
            <a:custGeom>
              <a:avLst/>
              <a:gdLst>
                <a:gd name="T0" fmla="*/ 0 w 47"/>
                <a:gd name="T1" fmla="*/ 213224574 h 16"/>
                <a:gd name="T2" fmla="*/ 0 w 47"/>
                <a:gd name="T3" fmla="*/ 187950330 h 16"/>
                <a:gd name="T4" fmla="*/ 518846249 w 47"/>
                <a:gd name="T5" fmla="*/ 187950330 h 16"/>
                <a:gd name="T6" fmla="*/ 497431736 w 47"/>
                <a:gd name="T7" fmla="*/ 213224574 h 16"/>
                <a:gd name="T8" fmla="*/ 0 w 47"/>
                <a:gd name="T9" fmla="*/ 213224574 h 16"/>
                <a:gd name="T10" fmla="*/ 68784699 w 47"/>
                <a:gd name="T11" fmla="*/ 147497000 h 16"/>
                <a:gd name="T12" fmla="*/ 68784699 w 47"/>
                <a:gd name="T13" fmla="*/ 172523276 h 16"/>
                <a:gd name="T14" fmla="*/ 34717129 w 47"/>
                <a:gd name="T15" fmla="*/ 172523276 h 16"/>
                <a:gd name="T16" fmla="*/ 34717129 w 47"/>
                <a:gd name="T17" fmla="*/ 187950330 h 16"/>
                <a:gd name="T18" fmla="*/ 518846249 w 47"/>
                <a:gd name="T19" fmla="*/ 187950330 h 16"/>
                <a:gd name="T20" fmla="*/ 518846249 w 47"/>
                <a:gd name="T21" fmla="*/ 172523276 h 16"/>
                <a:gd name="T22" fmla="*/ 518846249 w 47"/>
                <a:gd name="T23" fmla="*/ 172523276 h 16"/>
                <a:gd name="T24" fmla="*/ 518846249 w 47"/>
                <a:gd name="T25" fmla="*/ 0 h 16"/>
                <a:gd name="T26" fmla="*/ 497431736 w 47"/>
                <a:gd name="T27" fmla="*/ 0 h 16"/>
                <a:gd name="T28" fmla="*/ 497431736 w 47"/>
                <a:gd name="T29" fmla="*/ 56189316 h 16"/>
                <a:gd name="T30" fmla="*/ 476084671 w 47"/>
                <a:gd name="T31" fmla="*/ 56189316 h 16"/>
                <a:gd name="T32" fmla="*/ 476084671 w 47"/>
                <a:gd name="T33" fmla="*/ 90767375 h 16"/>
                <a:gd name="T34" fmla="*/ 463463293 w 47"/>
                <a:gd name="T35" fmla="*/ 90767375 h 16"/>
                <a:gd name="T36" fmla="*/ 463463293 w 47"/>
                <a:gd name="T37" fmla="*/ 121724720 h 16"/>
                <a:gd name="T38" fmla="*/ 442018877 w 47"/>
                <a:gd name="T39" fmla="*/ 121724720 h 16"/>
                <a:gd name="T40" fmla="*/ 442018877 w 47"/>
                <a:gd name="T41" fmla="*/ 147497000 h 16"/>
                <a:gd name="T42" fmla="*/ 428645604 w 47"/>
                <a:gd name="T43" fmla="*/ 147497000 h 16"/>
                <a:gd name="T44" fmla="*/ 428645604 w 47"/>
                <a:gd name="T45" fmla="*/ 157035951 h 16"/>
                <a:gd name="T46" fmla="*/ 373346708 w 47"/>
                <a:gd name="T47" fmla="*/ 157035951 h 16"/>
                <a:gd name="T48" fmla="*/ 373346708 w 47"/>
                <a:gd name="T49" fmla="*/ 132075111 h 16"/>
                <a:gd name="T50" fmla="*/ 340503364 w 47"/>
                <a:gd name="T51" fmla="*/ 132075111 h 16"/>
                <a:gd name="T52" fmla="*/ 340503364 w 47"/>
                <a:gd name="T53" fmla="*/ 106189347 h 16"/>
                <a:gd name="T54" fmla="*/ 318878201 w 47"/>
                <a:gd name="T55" fmla="*/ 106189347 h 16"/>
                <a:gd name="T56" fmla="*/ 318878201 w 47"/>
                <a:gd name="T57" fmla="*/ 90767375 h 16"/>
                <a:gd name="T58" fmla="*/ 284928198 w 47"/>
                <a:gd name="T59" fmla="*/ 90767375 h 16"/>
                <a:gd name="T60" fmla="*/ 284928198 w 47"/>
                <a:gd name="T61" fmla="*/ 106189347 h 16"/>
                <a:gd name="T62" fmla="*/ 263511691 w 47"/>
                <a:gd name="T63" fmla="*/ 106189347 h 16"/>
                <a:gd name="T64" fmla="*/ 263511691 w 47"/>
                <a:gd name="T65" fmla="*/ 132075111 h 16"/>
                <a:gd name="T66" fmla="*/ 242168945 w 47"/>
                <a:gd name="T67" fmla="*/ 132075111 h 16"/>
                <a:gd name="T68" fmla="*/ 242168945 w 47"/>
                <a:gd name="T69" fmla="*/ 147497000 h 16"/>
                <a:gd name="T70" fmla="*/ 220838493 w 47"/>
                <a:gd name="T71" fmla="*/ 147497000 h 16"/>
                <a:gd name="T72" fmla="*/ 220838493 w 47"/>
                <a:gd name="T73" fmla="*/ 157035951 h 16"/>
                <a:gd name="T74" fmla="*/ 199883489 w 47"/>
                <a:gd name="T75" fmla="*/ 157035951 h 16"/>
                <a:gd name="T76" fmla="*/ 199883489 w 47"/>
                <a:gd name="T77" fmla="*/ 132075111 h 16"/>
                <a:gd name="T78" fmla="*/ 178547389 w 47"/>
                <a:gd name="T79" fmla="*/ 132075111 h 16"/>
                <a:gd name="T80" fmla="*/ 178547389 w 47"/>
                <a:gd name="T81" fmla="*/ 157035951 h 16"/>
                <a:gd name="T82" fmla="*/ 152053981 w 47"/>
                <a:gd name="T83" fmla="*/ 157035951 h 16"/>
                <a:gd name="T84" fmla="*/ 152053981 w 47"/>
                <a:gd name="T85" fmla="*/ 172523276 h 16"/>
                <a:gd name="T86" fmla="*/ 131177555 w 47"/>
                <a:gd name="T87" fmla="*/ 172523276 h 16"/>
                <a:gd name="T88" fmla="*/ 131177555 w 47"/>
                <a:gd name="T89" fmla="*/ 147497000 h 16"/>
                <a:gd name="T90" fmla="*/ 98334377 w 47"/>
                <a:gd name="T91" fmla="*/ 147497000 h 16"/>
                <a:gd name="T92" fmla="*/ 98334377 w 47"/>
                <a:gd name="T93" fmla="*/ 172523276 h 16"/>
                <a:gd name="T94" fmla="*/ 90116792 w 47"/>
                <a:gd name="T95" fmla="*/ 172523276 h 16"/>
                <a:gd name="T96" fmla="*/ 90116792 w 47"/>
                <a:gd name="T97" fmla="*/ 147497000 h 16"/>
                <a:gd name="T98" fmla="*/ 68784699 w 47"/>
                <a:gd name="T99" fmla="*/ 147497000 h 1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7"/>
                <a:gd name="T151" fmla="*/ 0 h 16"/>
                <a:gd name="T152" fmla="*/ 47 w 47"/>
                <a:gd name="T153" fmla="*/ 16 h 1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7" h="16">
                  <a:moveTo>
                    <a:pt x="0" y="16"/>
                  </a:moveTo>
                  <a:lnTo>
                    <a:pt x="0" y="14"/>
                  </a:lnTo>
                  <a:lnTo>
                    <a:pt x="47" y="14"/>
                  </a:lnTo>
                  <a:lnTo>
                    <a:pt x="45" y="16"/>
                  </a:lnTo>
                  <a:lnTo>
                    <a:pt x="0" y="16"/>
                  </a:lnTo>
                  <a:close/>
                  <a:moveTo>
                    <a:pt x="6" y="11"/>
                  </a:moveTo>
                  <a:lnTo>
                    <a:pt x="6" y="13"/>
                  </a:lnTo>
                  <a:lnTo>
                    <a:pt x="3" y="13"/>
                  </a:lnTo>
                  <a:lnTo>
                    <a:pt x="3" y="14"/>
                  </a:lnTo>
                  <a:lnTo>
                    <a:pt x="47" y="14"/>
                  </a:lnTo>
                  <a:lnTo>
                    <a:pt x="47" y="13"/>
                  </a:lnTo>
                  <a:lnTo>
                    <a:pt x="47" y="0"/>
                  </a:lnTo>
                  <a:lnTo>
                    <a:pt x="45" y="0"/>
                  </a:lnTo>
                  <a:lnTo>
                    <a:pt x="45" y="4"/>
                  </a:lnTo>
                  <a:lnTo>
                    <a:pt x="43" y="4"/>
                  </a:lnTo>
                  <a:lnTo>
                    <a:pt x="43" y="7"/>
                  </a:lnTo>
                  <a:lnTo>
                    <a:pt x="42" y="7"/>
                  </a:lnTo>
                  <a:lnTo>
                    <a:pt x="42" y="9"/>
                  </a:lnTo>
                  <a:lnTo>
                    <a:pt x="40" y="9"/>
                  </a:lnTo>
                  <a:lnTo>
                    <a:pt x="40" y="11"/>
                  </a:lnTo>
                  <a:lnTo>
                    <a:pt x="39" y="11"/>
                  </a:lnTo>
                  <a:lnTo>
                    <a:pt x="39" y="12"/>
                  </a:lnTo>
                  <a:lnTo>
                    <a:pt x="34" y="12"/>
                  </a:lnTo>
                  <a:lnTo>
                    <a:pt x="34" y="10"/>
                  </a:lnTo>
                  <a:lnTo>
                    <a:pt x="31" y="10"/>
                  </a:lnTo>
                  <a:lnTo>
                    <a:pt x="31" y="8"/>
                  </a:lnTo>
                  <a:lnTo>
                    <a:pt x="29" y="8"/>
                  </a:lnTo>
                  <a:lnTo>
                    <a:pt x="29" y="7"/>
                  </a:lnTo>
                  <a:lnTo>
                    <a:pt x="26" y="7"/>
                  </a:lnTo>
                  <a:lnTo>
                    <a:pt x="26" y="8"/>
                  </a:lnTo>
                  <a:lnTo>
                    <a:pt x="24" y="8"/>
                  </a:lnTo>
                  <a:lnTo>
                    <a:pt x="24" y="10"/>
                  </a:lnTo>
                  <a:lnTo>
                    <a:pt x="22" y="10"/>
                  </a:lnTo>
                  <a:lnTo>
                    <a:pt x="22" y="11"/>
                  </a:lnTo>
                  <a:lnTo>
                    <a:pt x="20" y="11"/>
                  </a:lnTo>
                  <a:lnTo>
                    <a:pt x="20" y="12"/>
                  </a:lnTo>
                  <a:lnTo>
                    <a:pt x="18" y="12"/>
                  </a:lnTo>
                  <a:lnTo>
                    <a:pt x="18" y="10"/>
                  </a:lnTo>
                  <a:lnTo>
                    <a:pt x="16" y="10"/>
                  </a:lnTo>
                  <a:lnTo>
                    <a:pt x="16" y="12"/>
                  </a:lnTo>
                  <a:lnTo>
                    <a:pt x="14" y="12"/>
                  </a:lnTo>
                  <a:lnTo>
                    <a:pt x="14" y="13"/>
                  </a:lnTo>
                  <a:lnTo>
                    <a:pt x="12" y="13"/>
                  </a:lnTo>
                  <a:lnTo>
                    <a:pt x="12" y="11"/>
                  </a:lnTo>
                  <a:lnTo>
                    <a:pt x="9" y="11"/>
                  </a:lnTo>
                  <a:lnTo>
                    <a:pt x="9" y="13"/>
                  </a:lnTo>
                  <a:lnTo>
                    <a:pt x="8" y="13"/>
                  </a:lnTo>
                  <a:lnTo>
                    <a:pt x="8" y="11"/>
                  </a:lnTo>
                  <a:lnTo>
                    <a:pt x="6" y="11"/>
                  </a:lnTo>
                  <a:close/>
                </a:path>
              </a:pathLst>
            </a:custGeom>
            <a:solidFill>
              <a:srgbClr val="FFFFFF">
                <a:alpha val="72940"/>
              </a:srgbClr>
            </a:solidFill>
            <a:ln w="0">
              <a:solidFill>
                <a:srgbClr val="24211D"/>
              </a:solidFill>
              <a:round/>
              <a:headEnd/>
              <a:tailEnd/>
            </a:ln>
          </p:spPr>
          <p:txBody>
            <a:bodyPr/>
            <a:lstStyle/>
            <a:p>
              <a:endParaRPr lang="id-ID"/>
            </a:p>
          </p:txBody>
        </p:sp>
        <p:sp>
          <p:nvSpPr>
            <p:cNvPr id="57385" name="Freeform 41"/>
            <p:cNvSpPr>
              <a:spLocks/>
            </p:cNvSpPr>
            <p:nvPr/>
          </p:nvSpPr>
          <p:spPr bwMode="auto">
            <a:xfrm rot="5400000">
              <a:off x="1898" y="2035"/>
              <a:ext cx="16" cy="18"/>
            </a:xfrm>
            <a:custGeom>
              <a:avLst/>
              <a:gdLst>
                <a:gd name="T0" fmla="*/ 0 w 6"/>
                <a:gd name="T1" fmla="*/ 47055464 h 7"/>
                <a:gd name="T2" fmla="*/ 0 w 6"/>
                <a:gd name="T3" fmla="*/ 65106805 h 7"/>
                <a:gd name="T4" fmla="*/ 105905673 w 6"/>
                <a:gd name="T5" fmla="*/ 65106805 h 7"/>
                <a:gd name="T6" fmla="*/ 105905673 w 6"/>
                <a:gd name="T7" fmla="*/ 0 h 7"/>
                <a:gd name="T8" fmla="*/ 70752511 w 6"/>
                <a:gd name="T9" fmla="*/ 0 h 7"/>
                <a:gd name="T10" fmla="*/ 70752511 w 6"/>
                <a:gd name="T11" fmla="*/ 18299345 h 7"/>
                <a:gd name="T12" fmla="*/ 51354714 w 6"/>
                <a:gd name="T13" fmla="*/ 18299345 h 7"/>
                <a:gd name="T14" fmla="*/ 51354714 w 6"/>
                <a:gd name="T15" fmla="*/ 29842295 h 7"/>
                <a:gd name="T16" fmla="*/ 32055574 w 6"/>
                <a:gd name="T17" fmla="*/ 29842295 h 7"/>
                <a:gd name="T18" fmla="*/ 32055574 w 6"/>
                <a:gd name="T19" fmla="*/ 47055464 h 7"/>
                <a:gd name="T20" fmla="*/ 0 w 6"/>
                <a:gd name="T21" fmla="*/ 47055464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7"/>
                <a:gd name="T35" fmla="*/ 6 w 6"/>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7">
                  <a:moveTo>
                    <a:pt x="0" y="5"/>
                  </a:moveTo>
                  <a:lnTo>
                    <a:pt x="0" y="7"/>
                  </a:lnTo>
                  <a:lnTo>
                    <a:pt x="6" y="7"/>
                  </a:lnTo>
                  <a:lnTo>
                    <a:pt x="6" y="0"/>
                  </a:lnTo>
                  <a:lnTo>
                    <a:pt x="4" y="0"/>
                  </a:lnTo>
                  <a:lnTo>
                    <a:pt x="4" y="2"/>
                  </a:lnTo>
                  <a:lnTo>
                    <a:pt x="3" y="2"/>
                  </a:lnTo>
                  <a:lnTo>
                    <a:pt x="3" y="3"/>
                  </a:lnTo>
                  <a:lnTo>
                    <a:pt x="2" y="3"/>
                  </a:lnTo>
                  <a:lnTo>
                    <a:pt x="2" y="5"/>
                  </a:lnTo>
                  <a:lnTo>
                    <a:pt x="0" y="5"/>
                  </a:lnTo>
                  <a:close/>
                </a:path>
              </a:pathLst>
            </a:custGeom>
            <a:solidFill>
              <a:srgbClr val="FFFFFF">
                <a:alpha val="72940"/>
              </a:srgbClr>
            </a:solidFill>
            <a:ln w="0">
              <a:solidFill>
                <a:srgbClr val="24211D"/>
              </a:solidFill>
              <a:round/>
              <a:headEnd/>
              <a:tailEnd/>
            </a:ln>
          </p:spPr>
          <p:txBody>
            <a:bodyPr/>
            <a:lstStyle/>
            <a:p>
              <a:endParaRPr lang="id-ID"/>
            </a:p>
          </p:txBody>
        </p:sp>
        <p:sp>
          <p:nvSpPr>
            <p:cNvPr id="57386" name="Freeform 42"/>
            <p:cNvSpPr>
              <a:spLocks noEditPoints="1"/>
            </p:cNvSpPr>
            <p:nvPr/>
          </p:nvSpPr>
          <p:spPr bwMode="auto">
            <a:xfrm rot="5400000">
              <a:off x="1913" y="2052"/>
              <a:ext cx="70" cy="70"/>
            </a:xfrm>
            <a:custGeom>
              <a:avLst/>
              <a:gdLst>
                <a:gd name="T0" fmla="*/ 290744534 w 27"/>
                <a:gd name="T1" fmla="*/ 250256463 h 27"/>
                <a:gd name="T2" fmla="*/ 279510025 w 27"/>
                <a:gd name="T3" fmla="*/ 238101894 h 27"/>
                <a:gd name="T4" fmla="*/ 258476265 w 27"/>
                <a:gd name="T5" fmla="*/ 203889803 h 27"/>
                <a:gd name="T6" fmla="*/ 279510025 w 27"/>
                <a:gd name="T7" fmla="*/ 183432138 h 27"/>
                <a:gd name="T8" fmla="*/ 258476265 w 27"/>
                <a:gd name="T9" fmla="*/ 162301602 h 27"/>
                <a:gd name="T10" fmla="*/ 238101894 w 27"/>
                <a:gd name="T11" fmla="*/ 170519413 h 27"/>
                <a:gd name="T12" fmla="*/ 195778351 w 27"/>
                <a:gd name="T13" fmla="*/ 128376313 h 27"/>
                <a:gd name="T14" fmla="*/ 216795850 w 27"/>
                <a:gd name="T15" fmla="*/ 107811045 h 27"/>
                <a:gd name="T16" fmla="*/ 203889803 w 27"/>
                <a:gd name="T17" fmla="*/ 107811045 h 27"/>
                <a:gd name="T18" fmla="*/ 195778351 w 27"/>
                <a:gd name="T19" fmla="*/ 86791700 h 27"/>
                <a:gd name="T20" fmla="*/ 170519413 w 27"/>
                <a:gd name="T21" fmla="*/ 107811045 h 27"/>
                <a:gd name="T22" fmla="*/ 162301602 w 27"/>
                <a:gd name="T23" fmla="*/ 96527505 h 27"/>
                <a:gd name="T24" fmla="*/ 128376313 w 27"/>
                <a:gd name="T25" fmla="*/ 75514548 h 27"/>
                <a:gd name="T26" fmla="*/ 120268594 w 27"/>
                <a:gd name="T27" fmla="*/ 65771795 h 27"/>
                <a:gd name="T28" fmla="*/ 128376313 w 27"/>
                <a:gd name="T29" fmla="*/ 41584271 h 27"/>
                <a:gd name="T30" fmla="*/ 107811045 w 27"/>
                <a:gd name="T31" fmla="*/ 33476801 h 27"/>
                <a:gd name="T32" fmla="*/ 96527505 w 27"/>
                <a:gd name="T33" fmla="*/ 54496758 h 27"/>
                <a:gd name="T34" fmla="*/ 86791700 w 27"/>
                <a:gd name="T35" fmla="*/ 54496758 h 27"/>
                <a:gd name="T36" fmla="*/ 33476801 w 27"/>
                <a:gd name="T37" fmla="*/ 33476801 h 27"/>
                <a:gd name="T38" fmla="*/ 33476801 w 27"/>
                <a:gd name="T39" fmla="*/ 33476801 h 27"/>
                <a:gd name="T40" fmla="*/ 33476801 w 27"/>
                <a:gd name="T41" fmla="*/ 12912482 h 27"/>
                <a:gd name="T42" fmla="*/ 0 w 27"/>
                <a:gd name="T43" fmla="*/ 0 h 27"/>
                <a:gd name="T44" fmla="*/ 0 w 27"/>
                <a:gd name="T45" fmla="*/ 33476801 h 27"/>
                <a:gd name="T46" fmla="*/ 0 w 27"/>
                <a:gd name="T47" fmla="*/ 54496758 h 27"/>
                <a:gd name="T48" fmla="*/ 33476801 w 27"/>
                <a:gd name="T49" fmla="*/ 96527505 h 27"/>
                <a:gd name="T50" fmla="*/ 54496758 w 27"/>
                <a:gd name="T51" fmla="*/ 141287836 h 27"/>
                <a:gd name="T52" fmla="*/ 107811045 w 27"/>
                <a:gd name="T53" fmla="*/ 170519413 h 27"/>
                <a:gd name="T54" fmla="*/ 107811045 w 27"/>
                <a:gd name="T55" fmla="*/ 149393149 h 27"/>
                <a:gd name="T56" fmla="*/ 41584271 w 27"/>
                <a:gd name="T57" fmla="*/ 75514548 h 27"/>
                <a:gd name="T58" fmla="*/ 21020180 w 27"/>
                <a:gd name="T59" fmla="*/ 54496758 h 27"/>
                <a:gd name="T60" fmla="*/ 54496758 w 27"/>
                <a:gd name="T61" fmla="*/ 65771795 h 27"/>
                <a:gd name="T62" fmla="*/ 86791700 w 27"/>
                <a:gd name="T63" fmla="*/ 75514548 h 27"/>
                <a:gd name="T64" fmla="*/ 120268594 w 27"/>
                <a:gd name="T65" fmla="*/ 149393149 h 27"/>
                <a:gd name="T66" fmla="*/ 128376313 w 27"/>
                <a:gd name="T67" fmla="*/ 183432138 h 27"/>
                <a:gd name="T68" fmla="*/ 170519413 w 27"/>
                <a:gd name="T69" fmla="*/ 225015486 h 27"/>
                <a:gd name="T70" fmla="*/ 183432138 w 27"/>
                <a:gd name="T71" fmla="*/ 225015486 h 27"/>
                <a:gd name="T72" fmla="*/ 183432138 w 27"/>
                <a:gd name="T73" fmla="*/ 203889803 h 27"/>
                <a:gd name="T74" fmla="*/ 141287836 w 27"/>
                <a:gd name="T75" fmla="*/ 128376313 h 27"/>
                <a:gd name="T76" fmla="*/ 120268594 w 27"/>
                <a:gd name="T77" fmla="*/ 107811045 h 27"/>
                <a:gd name="T78" fmla="*/ 149393149 w 27"/>
                <a:gd name="T79" fmla="*/ 120268594 h 27"/>
                <a:gd name="T80" fmla="*/ 195778351 w 27"/>
                <a:gd name="T81" fmla="*/ 203889803 h 27"/>
                <a:gd name="T82" fmla="*/ 195778351 w 27"/>
                <a:gd name="T83" fmla="*/ 238101894 h 27"/>
                <a:gd name="T84" fmla="*/ 225015486 w 27"/>
                <a:gd name="T85" fmla="*/ 279510025 h 27"/>
                <a:gd name="T86" fmla="*/ 225015486 w 27"/>
                <a:gd name="T87" fmla="*/ 271568314 h 27"/>
                <a:gd name="T88" fmla="*/ 250256463 w 27"/>
                <a:gd name="T89" fmla="*/ 279510025 h 27"/>
                <a:gd name="T90" fmla="*/ 258476265 w 27"/>
                <a:gd name="T91" fmla="*/ 290744534 h 27"/>
                <a:gd name="T92" fmla="*/ 258476265 w 27"/>
                <a:gd name="T93" fmla="*/ 290744534 h 27"/>
                <a:gd name="T94" fmla="*/ 258476265 w 27"/>
                <a:gd name="T95" fmla="*/ 279510025 h 27"/>
                <a:gd name="T96" fmla="*/ 290744534 w 27"/>
                <a:gd name="T97" fmla="*/ 250256463 h 27"/>
                <a:gd name="T98" fmla="*/ 96527505 w 27"/>
                <a:gd name="T99" fmla="*/ 128376313 h 27"/>
                <a:gd name="T100" fmla="*/ 75514548 w 27"/>
                <a:gd name="T101" fmla="*/ 96527505 h 27"/>
                <a:gd name="T102" fmla="*/ 96527505 w 27"/>
                <a:gd name="T103" fmla="*/ 128376313 h 27"/>
                <a:gd name="T104" fmla="*/ 170519413 w 27"/>
                <a:gd name="T105" fmla="*/ 183432138 h 27"/>
                <a:gd name="T106" fmla="*/ 162301602 w 27"/>
                <a:gd name="T107" fmla="*/ 149393149 h 27"/>
                <a:gd name="T108" fmla="*/ 170519413 w 27"/>
                <a:gd name="T109" fmla="*/ 183432138 h 2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7"/>
                <a:gd name="T166" fmla="*/ 0 h 27"/>
                <a:gd name="T167" fmla="*/ 27 w 27"/>
                <a:gd name="T168" fmla="*/ 27 h 2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7" h="27">
                  <a:moveTo>
                    <a:pt x="27" y="23"/>
                  </a:moveTo>
                  <a:cubicBezTo>
                    <a:pt x="27" y="23"/>
                    <a:pt x="26" y="22"/>
                    <a:pt x="26" y="22"/>
                  </a:cubicBezTo>
                  <a:cubicBezTo>
                    <a:pt x="26" y="21"/>
                    <a:pt x="25" y="20"/>
                    <a:pt x="24" y="19"/>
                  </a:cubicBezTo>
                  <a:lnTo>
                    <a:pt x="26" y="17"/>
                  </a:lnTo>
                  <a:cubicBezTo>
                    <a:pt x="25" y="17"/>
                    <a:pt x="25" y="16"/>
                    <a:pt x="24" y="15"/>
                  </a:cubicBezTo>
                  <a:lnTo>
                    <a:pt x="22" y="16"/>
                  </a:lnTo>
                  <a:cubicBezTo>
                    <a:pt x="21" y="15"/>
                    <a:pt x="20" y="13"/>
                    <a:pt x="18" y="12"/>
                  </a:cubicBezTo>
                  <a:lnTo>
                    <a:pt x="20" y="10"/>
                  </a:lnTo>
                  <a:cubicBezTo>
                    <a:pt x="20" y="10"/>
                    <a:pt x="20" y="10"/>
                    <a:pt x="19" y="10"/>
                  </a:cubicBezTo>
                  <a:cubicBezTo>
                    <a:pt x="19" y="9"/>
                    <a:pt x="18" y="9"/>
                    <a:pt x="18" y="8"/>
                  </a:cubicBezTo>
                  <a:lnTo>
                    <a:pt x="16" y="10"/>
                  </a:lnTo>
                  <a:cubicBezTo>
                    <a:pt x="16" y="9"/>
                    <a:pt x="16" y="9"/>
                    <a:pt x="15" y="9"/>
                  </a:cubicBezTo>
                  <a:cubicBezTo>
                    <a:pt x="14" y="8"/>
                    <a:pt x="13" y="7"/>
                    <a:pt x="12" y="7"/>
                  </a:cubicBezTo>
                  <a:cubicBezTo>
                    <a:pt x="12" y="7"/>
                    <a:pt x="11" y="6"/>
                    <a:pt x="11" y="6"/>
                  </a:cubicBezTo>
                  <a:lnTo>
                    <a:pt x="12" y="4"/>
                  </a:lnTo>
                  <a:cubicBezTo>
                    <a:pt x="11" y="4"/>
                    <a:pt x="11" y="4"/>
                    <a:pt x="10" y="3"/>
                  </a:cubicBezTo>
                  <a:lnTo>
                    <a:pt x="9" y="5"/>
                  </a:lnTo>
                  <a:cubicBezTo>
                    <a:pt x="8" y="5"/>
                    <a:pt x="8" y="5"/>
                    <a:pt x="8" y="5"/>
                  </a:cubicBezTo>
                  <a:cubicBezTo>
                    <a:pt x="6" y="4"/>
                    <a:pt x="5" y="4"/>
                    <a:pt x="3" y="3"/>
                  </a:cubicBezTo>
                  <a:cubicBezTo>
                    <a:pt x="3" y="3"/>
                    <a:pt x="3" y="3"/>
                    <a:pt x="3" y="3"/>
                  </a:cubicBezTo>
                  <a:lnTo>
                    <a:pt x="3" y="1"/>
                  </a:lnTo>
                  <a:cubicBezTo>
                    <a:pt x="2" y="1"/>
                    <a:pt x="1" y="1"/>
                    <a:pt x="0" y="0"/>
                  </a:cubicBezTo>
                  <a:lnTo>
                    <a:pt x="0" y="3"/>
                  </a:lnTo>
                  <a:lnTo>
                    <a:pt x="0" y="5"/>
                  </a:lnTo>
                  <a:cubicBezTo>
                    <a:pt x="1" y="5"/>
                    <a:pt x="2" y="7"/>
                    <a:pt x="3" y="9"/>
                  </a:cubicBezTo>
                  <a:cubicBezTo>
                    <a:pt x="4" y="10"/>
                    <a:pt x="4" y="11"/>
                    <a:pt x="5" y="13"/>
                  </a:cubicBezTo>
                  <a:cubicBezTo>
                    <a:pt x="7" y="14"/>
                    <a:pt x="9" y="15"/>
                    <a:pt x="10" y="16"/>
                  </a:cubicBezTo>
                  <a:cubicBezTo>
                    <a:pt x="10" y="15"/>
                    <a:pt x="10" y="15"/>
                    <a:pt x="10" y="14"/>
                  </a:cubicBezTo>
                  <a:cubicBezTo>
                    <a:pt x="7" y="14"/>
                    <a:pt x="5" y="12"/>
                    <a:pt x="4" y="7"/>
                  </a:cubicBezTo>
                  <a:cubicBezTo>
                    <a:pt x="3" y="6"/>
                    <a:pt x="3" y="6"/>
                    <a:pt x="2" y="5"/>
                  </a:cubicBezTo>
                  <a:cubicBezTo>
                    <a:pt x="3" y="6"/>
                    <a:pt x="4" y="6"/>
                    <a:pt x="5" y="6"/>
                  </a:cubicBezTo>
                  <a:cubicBezTo>
                    <a:pt x="6" y="6"/>
                    <a:pt x="7" y="7"/>
                    <a:pt x="8" y="7"/>
                  </a:cubicBezTo>
                  <a:cubicBezTo>
                    <a:pt x="10" y="9"/>
                    <a:pt x="11" y="12"/>
                    <a:pt x="11" y="14"/>
                  </a:cubicBezTo>
                  <a:cubicBezTo>
                    <a:pt x="11" y="15"/>
                    <a:pt x="12" y="16"/>
                    <a:pt x="12" y="17"/>
                  </a:cubicBezTo>
                  <a:cubicBezTo>
                    <a:pt x="13" y="18"/>
                    <a:pt x="15" y="19"/>
                    <a:pt x="16" y="21"/>
                  </a:cubicBezTo>
                  <a:cubicBezTo>
                    <a:pt x="16" y="21"/>
                    <a:pt x="17" y="21"/>
                    <a:pt x="17" y="21"/>
                  </a:cubicBezTo>
                  <a:cubicBezTo>
                    <a:pt x="17" y="20"/>
                    <a:pt x="17" y="20"/>
                    <a:pt x="17" y="19"/>
                  </a:cubicBezTo>
                  <a:cubicBezTo>
                    <a:pt x="14" y="18"/>
                    <a:pt x="12" y="15"/>
                    <a:pt x="13" y="12"/>
                  </a:cubicBezTo>
                  <a:cubicBezTo>
                    <a:pt x="13" y="12"/>
                    <a:pt x="12" y="10"/>
                    <a:pt x="11" y="10"/>
                  </a:cubicBezTo>
                  <a:cubicBezTo>
                    <a:pt x="12" y="10"/>
                    <a:pt x="13" y="10"/>
                    <a:pt x="14" y="11"/>
                  </a:cubicBezTo>
                  <a:cubicBezTo>
                    <a:pt x="16" y="13"/>
                    <a:pt x="18" y="15"/>
                    <a:pt x="18" y="19"/>
                  </a:cubicBezTo>
                  <a:cubicBezTo>
                    <a:pt x="18" y="20"/>
                    <a:pt x="18" y="21"/>
                    <a:pt x="18" y="22"/>
                  </a:cubicBezTo>
                  <a:cubicBezTo>
                    <a:pt x="19" y="23"/>
                    <a:pt x="20" y="24"/>
                    <a:pt x="21" y="26"/>
                  </a:cubicBezTo>
                  <a:cubicBezTo>
                    <a:pt x="21" y="26"/>
                    <a:pt x="21" y="26"/>
                    <a:pt x="21" y="25"/>
                  </a:cubicBezTo>
                  <a:cubicBezTo>
                    <a:pt x="22" y="24"/>
                    <a:pt x="23" y="24"/>
                    <a:pt x="23" y="26"/>
                  </a:cubicBezTo>
                  <a:lnTo>
                    <a:pt x="24" y="27"/>
                  </a:lnTo>
                  <a:cubicBezTo>
                    <a:pt x="24" y="26"/>
                    <a:pt x="24" y="26"/>
                    <a:pt x="24" y="26"/>
                  </a:cubicBezTo>
                  <a:cubicBezTo>
                    <a:pt x="25" y="25"/>
                    <a:pt x="26" y="24"/>
                    <a:pt x="27" y="23"/>
                  </a:cubicBezTo>
                  <a:close/>
                  <a:moveTo>
                    <a:pt x="9" y="12"/>
                  </a:moveTo>
                  <a:cubicBezTo>
                    <a:pt x="9" y="11"/>
                    <a:pt x="8" y="10"/>
                    <a:pt x="7" y="9"/>
                  </a:cubicBezTo>
                  <a:cubicBezTo>
                    <a:pt x="8" y="10"/>
                    <a:pt x="9" y="11"/>
                    <a:pt x="9" y="12"/>
                  </a:cubicBezTo>
                  <a:close/>
                  <a:moveTo>
                    <a:pt x="16" y="17"/>
                  </a:moveTo>
                  <a:cubicBezTo>
                    <a:pt x="16" y="16"/>
                    <a:pt x="16" y="15"/>
                    <a:pt x="15" y="14"/>
                  </a:cubicBezTo>
                  <a:cubicBezTo>
                    <a:pt x="16" y="15"/>
                    <a:pt x="16" y="16"/>
                    <a:pt x="16" y="17"/>
                  </a:cubicBezTo>
                  <a:close/>
                </a:path>
              </a:pathLst>
            </a:custGeom>
            <a:noFill/>
            <a:ln w="0">
              <a:solidFill>
                <a:srgbClr val="24211D"/>
              </a:solidFill>
              <a:round/>
              <a:headEnd/>
              <a:tailEnd/>
            </a:ln>
          </p:spPr>
          <p:txBody>
            <a:bodyPr/>
            <a:lstStyle/>
            <a:p>
              <a:endParaRPr lang="id-ID"/>
            </a:p>
          </p:txBody>
        </p:sp>
        <p:sp>
          <p:nvSpPr>
            <p:cNvPr id="57387" name="Freeform 43"/>
            <p:cNvSpPr>
              <a:spLocks noEditPoints="1"/>
            </p:cNvSpPr>
            <p:nvPr/>
          </p:nvSpPr>
          <p:spPr bwMode="auto">
            <a:xfrm rot="5400000">
              <a:off x="1855" y="1870"/>
              <a:ext cx="41" cy="695"/>
            </a:xfrm>
            <a:custGeom>
              <a:avLst/>
              <a:gdLst>
                <a:gd name="T0" fmla="*/ 51152375 w 16"/>
                <a:gd name="T1" fmla="*/ 184290763 h 268"/>
                <a:gd name="T2" fmla="*/ 51152375 w 16"/>
                <a:gd name="T3" fmla="*/ 120641281 h 268"/>
                <a:gd name="T4" fmla="*/ 0 w 16"/>
                <a:gd name="T5" fmla="*/ 97147139 h 268"/>
                <a:gd name="T6" fmla="*/ 51152375 w 16"/>
                <a:gd name="T7" fmla="*/ 75769052 h 268"/>
                <a:gd name="T8" fmla="*/ 51152375 w 16"/>
                <a:gd name="T9" fmla="*/ 0 h 268"/>
                <a:gd name="T10" fmla="*/ 79520754 w 16"/>
                <a:gd name="T11" fmla="*/ 65961590 h 268"/>
                <a:gd name="T12" fmla="*/ 141548620 w 16"/>
                <a:gd name="T13" fmla="*/ 41735965 h 268"/>
                <a:gd name="T14" fmla="*/ 106366290 w 16"/>
                <a:gd name="T15" fmla="*/ 97147139 h 268"/>
                <a:gd name="T16" fmla="*/ 141548620 w 16"/>
                <a:gd name="T17" fmla="*/ 149970019 h 268"/>
                <a:gd name="T18" fmla="*/ 79520754 w 16"/>
                <a:gd name="T19" fmla="*/ 128852236 h 268"/>
                <a:gd name="T20" fmla="*/ 51152375 w 16"/>
                <a:gd name="T21" fmla="*/ 184290763 h 268"/>
                <a:gd name="T22" fmla="*/ 51152375 w 16"/>
                <a:gd name="T23" fmla="*/ 2147483647 h 268"/>
                <a:gd name="T24" fmla="*/ 51152375 w 16"/>
                <a:gd name="T25" fmla="*/ 2147483647 h 268"/>
                <a:gd name="T26" fmla="*/ 0 w 16"/>
                <a:gd name="T27" fmla="*/ 2147483647 h 268"/>
                <a:gd name="T28" fmla="*/ 51152375 w 16"/>
                <a:gd name="T29" fmla="*/ 2147483647 h 268"/>
                <a:gd name="T30" fmla="*/ 51152375 w 16"/>
                <a:gd name="T31" fmla="*/ 2147483647 h 268"/>
                <a:gd name="T32" fmla="*/ 79520754 w 16"/>
                <a:gd name="T33" fmla="*/ 2147483647 h 268"/>
                <a:gd name="T34" fmla="*/ 141548620 w 16"/>
                <a:gd name="T35" fmla="*/ 2147483647 h 268"/>
                <a:gd name="T36" fmla="*/ 106366290 w 16"/>
                <a:gd name="T37" fmla="*/ 2147483647 h 268"/>
                <a:gd name="T38" fmla="*/ 141548620 w 16"/>
                <a:gd name="T39" fmla="*/ 2147483647 h 268"/>
                <a:gd name="T40" fmla="*/ 79520754 w 16"/>
                <a:gd name="T41" fmla="*/ 2147483647 h 268"/>
                <a:gd name="T42" fmla="*/ 51152375 w 16"/>
                <a:gd name="T43" fmla="*/ 2147483647 h 26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
                <a:gd name="T67" fmla="*/ 0 h 268"/>
                <a:gd name="T68" fmla="*/ 16 w 16"/>
                <a:gd name="T69" fmla="*/ 268 h 26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 h="268">
                  <a:moveTo>
                    <a:pt x="6" y="17"/>
                  </a:moveTo>
                  <a:lnTo>
                    <a:pt x="6" y="11"/>
                  </a:lnTo>
                  <a:lnTo>
                    <a:pt x="0" y="9"/>
                  </a:lnTo>
                  <a:lnTo>
                    <a:pt x="6" y="7"/>
                  </a:lnTo>
                  <a:lnTo>
                    <a:pt x="6" y="0"/>
                  </a:lnTo>
                  <a:lnTo>
                    <a:pt x="9" y="6"/>
                  </a:lnTo>
                  <a:lnTo>
                    <a:pt x="16" y="4"/>
                  </a:lnTo>
                  <a:lnTo>
                    <a:pt x="12" y="9"/>
                  </a:lnTo>
                  <a:lnTo>
                    <a:pt x="16" y="14"/>
                  </a:lnTo>
                  <a:lnTo>
                    <a:pt x="9" y="12"/>
                  </a:lnTo>
                  <a:lnTo>
                    <a:pt x="6" y="17"/>
                  </a:lnTo>
                  <a:close/>
                  <a:moveTo>
                    <a:pt x="6" y="268"/>
                  </a:moveTo>
                  <a:lnTo>
                    <a:pt x="6" y="262"/>
                  </a:lnTo>
                  <a:lnTo>
                    <a:pt x="0" y="260"/>
                  </a:lnTo>
                  <a:lnTo>
                    <a:pt x="6" y="258"/>
                  </a:lnTo>
                  <a:lnTo>
                    <a:pt x="6" y="251"/>
                  </a:lnTo>
                  <a:lnTo>
                    <a:pt x="9" y="257"/>
                  </a:lnTo>
                  <a:lnTo>
                    <a:pt x="16" y="255"/>
                  </a:lnTo>
                  <a:lnTo>
                    <a:pt x="12" y="260"/>
                  </a:lnTo>
                  <a:lnTo>
                    <a:pt x="16" y="265"/>
                  </a:lnTo>
                  <a:lnTo>
                    <a:pt x="9" y="263"/>
                  </a:lnTo>
                  <a:lnTo>
                    <a:pt x="6" y="268"/>
                  </a:lnTo>
                  <a:close/>
                </a:path>
              </a:pathLst>
            </a:custGeom>
            <a:solidFill>
              <a:srgbClr val="0089E1">
                <a:alpha val="72940"/>
              </a:srgbClr>
            </a:solidFill>
            <a:ln w="9525">
              <a:noFill/>
              <a:round/>
              <a:headEnd/>
              <a:tailEnd/>
            </a:ln>
          </p:spPr>
          <p:txBody>
            <a:bodyPr/>
            <a:lstStyle/>
            <a:p>
              <a:endParaRPr lang="id-ID"/>
            </a:p>
          </p:txBody>
        </p:sp>
      </p:grpSp>
    </p:spTree>
  </p:cSld>
  <p:clrMapOvr>
    <a:masterClrMapping/>
  </p:clrMapOvr>
  <p:transition>
    <p:blind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Transaksi"/>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8371" name="WordArt 3"/>
          <p:cNvSpPr>
            <a:spLocks noChangeArrowheads="1" noChangeShapeType="1" noTextEdit="1"/>
          </p:cNvSpPr>
          <p:nvPr/>
        </p:nvSpPr>
        <p:spPr bwMode="auto">
          <a:xfrm>
            <a:off x="250825" y="6118225"/>
            <a:ext cx="2838450" cy="390525"/>
          </a:xfrm>
          <a:prstGeom prst="rect">
            <a:avLst/>
          </a:prstGeom>
        </p:spPr>
        <p:txBody>
          <a:bodyPr wrap="none" fromWordArt="1">
            <a:prstTxWarp prst="textPlain">
              <a:avLst>
                <a:gd name="adj" fmla="val 50000"/>
              </a:avLst>
            </a:prstTxWarp>
          </a:bodyPr>
          <a:lstStyle/>
          <a:p>
            <a:pPr algn="ctr"/>
            <a:r>
              <a:rPr lang="id-ID" sz="3600" b="1" kern="10">
                <a:ln w="9525">
                  <a:noFill/>
                  <a:round/>
                  <a:headEnd/>
                  <a:tailEnd/>
                </a:ln>
                <a:solidFill>
                  <a:schemeClr val="bg1"/>
                </a:solidFill>
                <a:latin typeface="Bookman Old Style"/>
              </a:rPr>
              <a:t>TRANSAKSI</a:t>
            </a:r>
          </a:p>
        </p:txBody>
      </p:sp>
      <p:sp>
        <p:nvSpPr>
          <p:cNvPr id="58372" name="Oval 4"/>
          <p:cNvSpPr>
            <a:spLocks noChangeArrowheads="1"/>
          </p:cNvSpPr>
          <p:nvPr/>
        </p:nvSpPr>
        <p:spPr bwMode="auto">
          <a:xfrm>
            <a:off x="3779838" y="3716338"/>
            <a:ext cx="1728787" cy="1728787"/>
          </a:xfrm>
          <a:prstGeom prst="ellipse">
            <a:avLst/>
          </a:prstGeom>
          <a:noFill/>
          <a:ln w="38100">
            <a:solidFill>
              <a:srgbClr val="FF0000"/>
            </a:solidFill>
            <a:round/>
            <a:headEnd/>
            <a:tailEnd/>
          </a:ln>
        </p:spPr>
        <p:txBody>
          <a:bodyPr wrap="none" anchor="ctr"/>
          <a:lstStyle/>
          <a:p>
            <a:endParaRPr lang="id-ID">
              <a:latin typeface="Constantia" pitchFamily="18" charset="0"/>
            </a:endParaRPr>
          </a:p>
        </p:txBody>
      </p:sp>
      <p:sp>
        <p:nvSpPr>
          <p:cNvPr id="58373" name="AutoShape 5"/>
          <p:cNvSpPr>
            <a:spLocks noChangeArrowheads="1"/>
          </p:cNvSpPr>
          <p:nvPr/>
        </p:nvSpPr>
        <p:spPr bwMode="auto">
          <a:xfrm>
            <a:off x="1331913" y="4292600"/>
            <a:ext cx="1368425" cy="792163"/>
          </a:xfrm>
          <a:prstGeom prst="rightArrow">
            <a:avLst>
              <a:gd name="adj1" fmla="val 50000"/>
              <a:gd name="adj2" fmla="val 43186"/>
            </a:avLst>
          </a:prstGeom>
          <a:solidFill>
            <a:srgbClr val="FFFF00">
              <a:alpha val="39999"/>
            </a:srgbClr>
          </a:solidFill>
          <a:ln w="28575">
            <a:solidFill>
              <a:srgbClr val="FF0000"/>
            </a:solidFill>
            <a:miter lim="800000"/>
            <a:headEnd/>
            <a:tailEnd/>
          </a:ln>
        </p:spPr>
        <p:txBody>
          <a:bodyPr wrap="none" anchor="ctr"/>
          <a:lstStyle/>
          <a:p>
            <a:endParaRPr lang="id-ID">
              <a:latin typeface="Constantia"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2594" name="Rectangle 2"/>
          <p:cNvSpPr>
            <a:spLocks noGrp="1" noRot="1" noChangeArrowheads="1"/>
          </p:cNvSpPr>
          <p:nvPr>
            <p:ph type="title"/>
          </p:nvPr>
        </p:nvSpPr>
        <p:spPr/>
        <p:txBody>
          <a:bodyPr/>
          <a:lstStyle/>
          <a:p>
            <a:pPr eaLnBrk="1" fontAlgn="auto" hangingPunct="1">
              <a:spcAft>
                <a:spcPts val="0"/>
              </a:spcAft>
              <a:defRPr/>
            </a:pPr>
            <a:endParaRPr lang="id-ID"/>
          </a:p>
        </p:txBody>
      </p:sp>
      <p:sp>
        <p:nvSpPr>
          <p:cNvPr id="59395" name="Rectangle 3"/>
          <p:cNvSpPr>
            <a:spLocks noGrp="1" noRot="1" noChangeArrowheads="1"/>
          </p:cNvSpPr>
          <p:nvPr>
            <p:ph idx="1"/>
          </p:nvPr>
        </p:nvSpPr>
        <p:spPr/>
        <p:txBody>
          <a:bodyPr/>
          <a:lstStyle/>
          <a:p>
            <a:pPr eaLnBrk="1" hangingPunct="1"/>
            <a:endParaRPr lang="id-ID" smtClean="0"/>
          </a:p>
        </p:txBody>
      </p:sp>
      <p:pic>
        <p:nvPicPr>
          <p:cNvPr id="59396" name="Picture 4" descr="mati kau"/>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blind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0418" name="Picture 2" descr="scan"/>
          <p:cNvPicPr>
            <a:picLocks noGrp="1" noChangeAspect="1" noChangeArrowheads="1"/>
          </p:cNvPicPr>
          <p:nvPr>
            <p:ph/>
          </p:nvPr>
        </p:nvPicPr>
        <p:blipFill>
          <a:blip r:embed="rId2" cstate="print"/>
          <a:srcRect/>
          <a:stretch>
            <a:fillRect/>
          </a:stretch>
        </p:blipFill>
        <p:spPr>
          <a:xfrm>
            <a:off x="0" y="0"/>
            <a:ext cx="9144000" cy="6858000"/>
          </a:xfrm>
        </p:spPr>
      </p:pic>
      <p:sp>
        <p:nvSpPr>
          <p:cNvPr id="60419" name="Text Box 3"/>
          <p:cNvSpPr txBox="1">
            <a:spLocks noChangeArrowheads="1"/>
          </p:cNvSpPr>
          <p:nvPr/>
        </p:nvSpPr>
        <p:spPr bwMode="auto">
          <a:xfrm>
            <a:off x="838200" y="152400"/>
            <a:ext cx="8001000" cy="1190625"/>
          </a:xfrm>
          <a:prstGeom prst="rect">
            <a:avLst/>
          </a:prstGeom>
          <a:noFill/>
          <a:ln w="9525">
            <a:noFill/>
            <a:miter lim="800000"/>
            <a:headEnd/>
            <a:tailEnd/>
          </a:ln>
        </p:spPr>
        <p:txBody>
          <a:bodyPr>
            <a:spAutoFit/>
          </a:bodyPr>
          <a:lstStyle/>
          <a:p>
            <a:pPr algn="ctr">
              <a:spcBef>
                <a:spcPct val="50000"/>
              </a:spcBef>
            </a:pPr>
            <a:r>
              <a:rPr lang="en-US" sz="3600">
                <a:solidFill>
                  <a:srgbClr val="FFFFFF"/>
                </a:solidFill>
                <a:latin typeface="Arial Black" pitchFamily="34" charset="0"/>
                <a:cs typeface="Arial" pitchFamily="34" charset="0"/>
              </a:rPr>
              <a:t>CONTOH PEMUDA /PELAJAR BEBAS NARKOBA</a:t>
            </a:r>
          </a:p>
        </p:txBody>
      </p:sp>
    </p:spTree>
  </p:cSld>
  <p:clrMapOvr>
    <a:masterClrMapping/>
  </p:clrMapOvr>
  <p:transition>
    <p:blinds/>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1442" name="Picture 2" descr="scan0008"/>
          <p:cNvPicPr>
            <a:picLocks noGrp="1" noChangeAspect="1" noChangeArrowheads="1"/>
          </p:cNvPicPr>
          <p:nvPr>
            <p:ph/>
          </p:nvPr>
        </p:nvPicPr>
        <p:blipFill>
          <a:blip r:embed="rId2" cstate="print"/>
          <a:srcRect/>
          <a:stretch>
            <a:fillRect/>
          </a:stretch>
        </p:blipFill>
        <p:spPr>
          <a:xfrm>
            <a:off x="0" y="0"/>
            <a:ext cx="9144000" cy="6858000"/>
          </a:xfrm>
        </p:spPr>
      </p:pic>
      <p:sp>
        <p:nvSpPr>
          <p:cNvPr id="61443" name="Text Box 3"/>
          <p:cNvSpPr txBox="1">
            <a:spLocks noChangeArrowheads="1"/>
          </p:cNvSpPr>
          <p:nvPr/>
        </p:nvSpPr>
        <p:spPr bwMode="auto">
          <a:xfrm>
            <a:off x="0" y="5546725"/>
            <a:ext cx="8839200" cy="1311275"/>
          </a:xfrm>
          <a:prstGeom prst="rect">
            <a:avLst/>
          </a:prstGeom>
          <a:noFill/>
          <a:ln w="9525">
            <a:noFill/>
            <a:miter lim="800000"/>
            <a:headEnd/>
            <a:tailEnd/>
          </a:ln>
        </p:spPr>
        <p:txBody>
          <a:bodyPr>
            <a:spAutoFit/>
          </a:bodyPr>
          <a:lstStyle/>
          <a:p>
            <a:pPr algn="ctr">
              <a:spcBef>
                <a:spcPct val="50000"/>
              </a:spcBef>
            </a:pPr>
            <a:r>
              <a:rPr lang="en-US" sz="4000">
                <a:solidFill>
                  <a:srgbClr val="FFFF00"/>
                </a:solidFill>
                <a:latin typeface="Arial Black" pitchFamily="34" charset="0"/>
                <a:cs typeface="Arial" pitchFamily="34" charset="0"/>
              </a:rPr>
              <a:t>MERAIH  SUKSES  TANPA  NARKOBA</a:t>
            </a:r>
          </a:p>
        </p:txBody>
      </p:sp>
    </p:spTree>
  </p:cSld>
  <p:clrMapOvr>
    <a:masterClrMapping/>
  </p:clrMapOvr>
  <p:transition>
    <p:blind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Box 6"/>
          <p:cNvSpPr txBox="1">
            <a:spLocks noChangeArrowheads="1"/>
          </p:cNvSpPr>
          <p:nvPr/>
        </p:nvSpPr>
        <p:spPr bwMode="auto">
          <a:xfrm>
            <a:off x="0" y="6173788"/>
            <a:ext cx="2128838" cy="369887"/>
          </a:xfrm>
          <a:prstGeom prst="rect">
            <a:avLst/>
          </a:prstGeom>
          <a:noFill/>
          <a:ln w="9525">
            <a:noFill/>
            <a:miter lim="800000"/>
            <a:headEnd/>
            <a:tailEnd/>
          </a:ln>
        </p:spPr>
        <p:txBody>
          <a:bodyPr wrap="none">
            <a:spAutoFit/>
          </a:bodyPr>
          <a:lstStyle/>
          <a:p>
            <a:r>
              <a:rPr lang="en-US" b="1">
                <a:latin typeface="Albertus Extra Bold"/>
              </a:rPr>
              <a:t>You K</a:t>
            </a:r>
            <a:r>
              <a:rPr lang="en-US" b="1">
                <a:solidFill>
                  <a:srgbClr val="FF0000"/>
                </a:solidFill>
                <a:latin typeface="Albertus Extra Bold"/>
              </a:rPr>
              <a:t>NO</a:t>
            </a:r>
            <a:r>
              <a:rPr lang="en-US" b="1">
                <a:latin typeface="Albertus Extra Bold"/>
              </a:rPr>
              <a:t>W </a:t>
            </a:r>
            <a:r>
              <a:rPr lang="en-US" b="1">
                <a:solidFill>
                  <a:srgbClr val="FF0000"/>
                </a:solidFill>
                <a:latin typeface="Albertus Extra Bold"/>
              </a:rPr>
              <a:t>Drugs</a:t>
            </a:r>
            <a:endParaRPr lang="id-ID" b="1">
              <a:solidFill>
                <a:srgbClr val="FF0000"/>
              </a:solidFill>
              <a:latin typeface="Albertus Extra Bold"/>
            </a:endParaRPr>
          </a:p>
        </p:txBody>
      </p:sp>
      <p:sp>
        <p:nvSpPr>
          <p:cNvPr id="8" name="Rectangle 7"/>
          <p:cNvSpPr/>
          <p:nvPr/>
        </p:nvSpPr>
        <p:spPr>
          <a:xfrm>
            <a:off x="1586797" y="749368"/>
            <a:ext cx="2199385" cy="1107996"/>
          </a:xfrm>
          <a:prstGeom prst="rect">
            <a:avLst/>
          </a:prstGeom>
          <a:noFill/>
        </p:spPr>
        <p:txBody>
          <a:bodyPr wrap="none">
            <a:spAutoFit/>
          </a:bodyPr>
          <a:lstStyle/>
          <a:p>
            <a:pPr algn="ctr" fontAlgn="auto">
              <a:spcBef>
                <a:spcPts val="0"/>
              </a:spcBef>
              <a:spcAft>
                <a:spcPts val="0"/>
              </a:spcAft>
              <a:defRPr/>
            </a:pPr>
            <a:r>
              <a:rPr lang="en-US" sz="6600" b="1" dirty="0">
                <a:ln w="17780" cmpd="sng">
                  <a:solidFill>
                    <a:srgbClr val="FFFFFF"/>
                  </a:solidFill>
                  <a:prstDash val="solid"/>
                  <a:miter lim="800000"/>
                </a:ln>
                <a:solidFill>
                  <a:srgbClr val="FF0000"/>
                </a:solidFill>
                <a:effectLst>
                  <a:outerShdw blurRad="50800" algn="tl" rotWithShape="0">
                    <a:srgbClr val="000000"/>
                  </a:outerShdw>
                </a:effectLst>
                <a:latin typeface="+mn-lt"/>
              </a:rPr>
              <a:t>NAR</a:t>
            </a:r>
          </a:p>
        </p:txBody>
      </p:sp>
      <p:sp>
        <p:nvSpPr>
          <p:cNvPr id="9" name="Rectangle 8"/>
          <p:cNvSpPr/>
          <p:nvPr/>
        </p:nvSpPr>
        <p:spPr>
          <a:xfrm>
            <a:off x="2357422" y="1892376"/>
            <a:ext cx="1566391" cy="1107996"/>
          </a:xfrm>
          <a:prstGeom prst="rect">
            <a:avLst/>
          </a:prstGeom>
          <a:noFill/>
        </p:spPr>
        <p:txBody>
          <a:bodyPr wrap="none">
            <a:spAutoFit/>
          </a:bodyPr>
          <a:lstStyle/>
          <a:p>
            <a:pPr algn="ctr" fontAlgn="auto">
              <a:spcBef>
                <a:spcPts val="0"/>
              </a:spcBef>
              <a:spcAft>
                <a:spcPts val="0"/>
              </a:spcAft>
              <a:defRPr/>
            </a:pPr>
            <a:r>
              <a:rPr lang="en-US" sz="6600" b="1" dirty="0">
                <a:ln w="17780" cmpd="sng">
                  <a:solidFill>
                    <a:srgbClr val="FFFFFF"/>
                  </a:solidFill>
                  <a:prstDash val="solid"/>
                  <a:miter lim="800000"/>
                </a:ln>
                <a:solidFill>
                  <a:srgbClr val="FF0000"/>
                </a:solidFill>
                <a:effectLst>
                  <a:outerShdw blurRad="50800" algn="tl" rotWithShape="0">
                    <a:srgbClr val="000000"/>
                  </a:outerShdw>
                </a:effectLst>
                <a:latin typeface="+mn-lt"/>
              </a:rPr>
              <a:t>KO</a:t>
            </a:r>
          </a:p>
        </p:txBody>
      </p:sp>
      <p:sp>
        <p:nvSpPr>
          <p:cNvPr id="10" name="Rectangle 9"/>
          <p:cNvSpPr/>
          <p:nvPr/>
        </p:nvSpPr>
        <p:spPr>
          <a:xfrm>
            <a:off x="1571604" y="2913403"/>
            <a:ext cx="1367362" cy="1015663"/>
          </a:xfrm>
          <a:prstGeom prst="rect">
            <a:avLst/>
          </a:prstGeom>
          <a:noFill/>
        </p:spPr>
        <p:txBody>
          <a:bodyPr wrap="none">
            <a:spAutoFit/>
          </a:bodyPr>
          <a:lstStyle/>
          <a:p>
            <a:pPr algn="ctr" fontAlgn="auto">
              <a:spcBef>
                <a:spcPts val="0"/>
              </a:spcBef>
              <a:spcAft>
                <a:spcPts val="0"/>
              </a:spcAft>
              <a:defRPr/>
            </a:pPr>
            <a:r>
              <a:rPr lang="en-US" sz="6000" b="1" dirty="0">
                <a:ln w="17780" cmpd="sng">
                  <a:solidFill>
                    <a:srgbClr val="FFFFFF"/>
                  </a:solidFill>
                  <a:prstDash val="solid"/>
                  <a:miter lim="800000"/>
                </a:ln>
                <a:solidFill>
                  <a:srgbClr val="FF0000"/>
                </a:solidFill>
                <a:effectLst>
                  <a:outerShdw blurRad="50800" algn="tl" rotWithShape="0">
                    <a:srgbClr val="000000"/>
                  </a:outerShdw>
                </a:effectLst>
                <a:latin typeface="+mn-lt"/>
              </a:rPr>
              <a:t>BA</a:t>
            </a:r>
          </a:p>
        </p:txBody>
      </p:sp>
      <p:sp>
        <p:nvSpPr>
          <p:cNvPr id="16" name="Rectangle 15"/>
          <p:cNvSpPr/>
          <p:nvPr/>
        </p:nvSpPr>
        <p:spPr>
          <a:xfrm>
            <a:off x="3664711" y="879067"/>
            <a:ext cx="2121735" cy="1025922"/>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KOTIKA</a:t>
            </a:r>
          </a:p>
        </p:txBody>
      </p:sp>
      <p:sp>
        <p:nvSpPr>
          <p:cNvPr id="17" name="Rectangle 16"/>
          <p:cNvSpPr/>
          <p:nvPr/>
        </p:nvSpPr>
        <p:spPr>
          <a:xfrm>
            <a:off x="-32" y="2021988"/>
            <a:ext cx="6478055" cy="769441"/>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id-ID"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        </a:t>
            </a:r>
            <a:r>
              <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PSI        </a:t>
            </a:r>
            <a:r>
              <a:rPr lang="id-ID"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 </a:t>
            </a:r>
            <a:r>
              <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TROPIKA</a:t>
            </a:r>
          </a:p>
        </p:txBody>
      </p:sp>
      <p:sp>
        <p:nvSpPr>
          <p:cNvPr id="19" name="Rectangle 18"/>
          <p:cNvSpPr/>
          <p:nvPr/>
        </p:nvSpPr>
        <p:spPr>
          <a:xfrm>
            <a:off x="2732414" y="3047469"/>
            <a:ext cx="3696974" cy="1928732"/>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HAN-BAHAN</a:t>
            </a:r>
          </a:p>
          <a:p>
            <a:pPr fontAlgn="auto">
              <a:spcBef>
                <a:spcPts val="0"/>
              </a:spcBef>
              <a:spcAft>
                <a:spcPts val="0"/>
              </a:spcAft>
              <a:defRPr/>
            </a:pPr>
            <a:r>
              <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BERBAHAYA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2000" fill="hold"/>
                                        <p:tgtEl>
                                          <p:spTgt spid="16"/>
                                        </p:tgtEl>
                                        <p:attrNameLst>
                                          <p:attrName>ppt_x</p:attrName>
                                        </p:attrNameLst>
                                      </p:cBhvr>
                                      <p:tavLst>
                                        <p:tav tm="0">
                                          <p:val>
                                            <p:strVal val="0-#ppt_w/2"/>
                                          </p:val>
                                        </p:tav>
                                        <p:tav tm="100000">
                                          <p:val>
                                            <p:strVal val="#ppt_x"/>
                                          </p:val>
                                        </p:tav>
                                      </p:tavLst>
                                    </p:anim>
                                    <p:anim calcmode="lin" valueType="num">
                                      <p:cBhvr additive="base">
                                        <p:cTn id="8" dur="2000" fill="hold"/>
                                        <p:tgtEl>
                                          <p:spTgt spid="1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2000"/>
                            </p:stCondLst>
                            <p:childTnLst>
                              <p:par>
                                <p:cTn id="10" presetID="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2000" fill="hold"/>
                                        <p:tgtEl>
                                          <p:spTgt spid="17"/>
                                        </p:tgtEl>
                                        <p:attrNameLst>
                                          <p:attrName>ppt_x</p:attrName>
                                        </p:attrNameLst>
                                      </p:cBhvr>
                                      <p:tavLst>
                                        <p:tav tm="0">
                                          <p:val>
                                            <p:strVal val="0-#ppt_w/2"/>
                                          </p:val>
                                        </p:tav>
                                        <p:tav tm="100000">
                                          <p:val>
                                            <p:strVal val="#ppt_x"/>
                                          </p:val>
                                        </p:tav>
                                      </p:tavLst>
                                    </p:anim>
                                    <p:anim calcmode="lin" valueType="num">
                                      <p:cBhvr additive="base">
                                        <p:cTn id="13" dur="2000" fill="hold"/>
                                        <p:tgtEl>
                                          <p:spTgt spid="17"/>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4000"/>
                            </p:stCondLst>
                            <p:childTnLst>
                              <p:par>
                                <p:cTn id="15" presetID="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2000" fill="hold"/>
                                        <p:tgtEl>
                                          <p:spTgt spid="19"/>
                                        </p:tgtEl>
                                        <p:attrNameLst>
                                          <p:attrName>ppt_x</p:attrName>
                                        </p:attrNameLst>
                                      </p:cBhvr>
                                      <p:tavLst>
                                        <p:tav tm="0">
                                          <p:val>
                                            <p:strVal val="0-#ppt_w/2"/>
                                          </p:val>
                                        </p:tav>
                                        <p:tav tm="100000">
                                          <p:val>
                                            <p:strVal val="#ppt_x"/>
                                          </p:val>
                                        </p:tav>
                                      </p:tavLst>
                                    </p:anim>
                                    <p:anim calcmode="lin" valueType="num">
                                      <p:cBhvr additive="base">
                                        <p:cTn id="18" dur="2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Box 14"/>
          <p:cNvSpPr txBox="1">
            <a:spLocks noChangeArrowheads="1"/>
          </p:cNvSpPr>
          <p:nvPr/>
        </p:nvSpPr>
        <p:spPr bwMode="auto">
          <a:xfrm>
            <a:off x="26988" y="6216650"/>
            <a:ext cx="2166937" cy="450850"/>
          </a:xfrm>
          <a:prstGeom prst="rect">
            <a:avLst/>
          </a:prstGeom>
          <a:noFill/>
          <a:ln w="9525">
            <a:noFill/>
            <a:miter lim="800000"/>
            <a:headEnd/>
            <a:tailEnd/>
          </a:ln>
        </p:spPr>
        <p:txBody>
          <a:bodyPr wrap="none">
            <a:spAutoFit/>
          </a:bodyPr>
          <a:lstStyle/>
          <a:p>
            <a:r>
              <a:rPr lang="en-US" sz="1600" b="1">
                <a:latin typeface="Albertus Extra Bold"/>
              </a:rPr>
              <a:t>You K</a:t>
            </a:r>
            <a:r>
              <a:rPr lang="en-US" sz="1600" b="1">
                <a:solidFill>
                  <a:schemeClr val="bg1"/>
                </a:solidFill>
                <a:latin typeface="Albertus Extra Bold"/>
              </a:rPr>
              <a:t>NO</a:t>
            </a:r>
            <a:r>
              <a:rPr lang="en-US" sz="1600" b="1">
                <a:latin typeface="Albertus Extra Bold"/>
              </a:rPr>
              <a:t>W </a:t>
            </a:r>
            <a:r>
              <a:rPr lang="en-US" sz="1600" b="1">
                <a:solidFill>
                  <a:schemeClr val="bg1"/>
                </a:solidFill>
                <a:latin typeface="Albertus Extra Bold"/>
              </a:rPr>
              <a:t>DRUGS</a:t>
            </a:r>
            <a:endParaRPr lang="id-ID" sz="1600" b="1">
              <a:solidFill>
                <a:schemeClr val="bg1"/>
              </a:solidFill>
              <a:latin typeface="Albertus Extra Bold"/>
            </a:endParaRPr>
          </a:p>
        </p:txBody>
      </p:sp>
      <p:pic>
        <p:nvPicPr>
          <p:cNvPr id="68611" name="Picture 2" descr="poster_xtc"/>
          <p:cNvPicPr>
            <a:picLocks noChangeAspect="1" noChangeArrowheads="1"/>
          </p:cNvPicPr>
          <p:nvPr/>
        </p:nvPicPr>
        <p:blipFill>
          <a:blip r:embed="rId3" cstate="print"/>
          <a:srcRect/>
          <a:stretch>
            <a:fillRect/>
          </a:stretch>
        </p:blipFill>
        <p:spPr bwMode="auto">
          <a:xfrm>
            <a:off x="0" y="0"/>
            <a:ext cx="9072563" cy="5905500"/>
          </a:xfrm>
          <a:prstGeom prst="rect">
            <a:avLst/>
          </a:prstGeom>
          <a:noFill/>
          <a:ln w="9525">
            <a:noFill/>
            <a:miter lim="800000"/>
            <a:headEnd/>
            <a:tailEnd/>
          </a:ln>
        </p:spPr>
      </p:pic>
      <p:sp>
        <p:nvSpPr>
          <p:cNvPr id="5" name="Rectangle 4"/>
          <p:cNvSpPr/>
          <p:nvPr/>
        </p:nvSpPr>
        <p:spPr>
          <a:xfrm>
            <a:off x="2804282" y="5996696"/>
            <a:ext cx="5768246" cy="86135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DAMPAK BURUK NARKOBA</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Box 14"/>
          <p:cNvSpPr txBox="1">
            <a:spLocks noChangeArrowheads="1"/>
          </p:cNvSpPr>
          <p:nvPr/>
        </p:nvSpPr>
        <p:spPr bwMode="auto">
          <a:xfrm>
            <a:off x="26988" y="6216650"/>
            <a:ext cx="2166937" cy="450850"/>
          </a:xfrm>
          <a:prstGeom prst="rect">
            <a:avLst/>
          </a:prstGeom>
          <a:noFill/>
          <a:ln w="9525">
            <a:noFill/>
            <a:miter lim="800000"/>
            <a:headEnd/>
            <a:tailEnd/>
          </a:ln>
        </p:spPr>
        <p:txBody>
          <a:bodyPr wrap="none">
            <a:spAutoFit/>
          </a:bodyPr>
          <a:lstStyle/>
          <a:p>
            <a:r>
              <a:rPr lang="en-US" sz="1600" b="1">
                <a:latin typeface="Albertus Extra Bold"/>
              </a:rPr>
              <a:t>You K</a:t>
            </a:r>
            <a:r>
              <a:rPr lang="en-US" sz="1600" b="1">
                <a:solidFill>
                  <a:schemeClr val="bg1"/>
                </a:solidFill>
                <a:latin typeface="Albertus Extra Bold"/>
              </a:rPr>
              <a:t>NO</a:t>
            </a:r>
            <a:r>
              <a:rPr lang="en-US" sz="1600" b="1">
                <a:latin typeface="Albertus Extra Bold"/>
              </a:rPr>
              <a:t>W </a:t>
            </a:r>
            <a:r>
              <a:rPr lang="en-US" sz="1600" b="1">
                <a:solidFill>
                  <a:schemeClr val="bg1"/>
                </a:solidFill>
                <a:latin typeface="Albertus Extra Bold"/>
              </a:rPr>
              <a:t>DRUGS</a:t>
            </a:r>
            <a:endParaRPr lang="id-ID" sz="1600" b="1">
              <a:solidFill>
                <a:schemeClr val="bg1"/>
              </a:solidFill>
              <a:latin typeface="Albertus Extra Bold"/>
            </a:endParaRPr>
          </a:p>
        </p:txBody>
      </p:sp>
      <p:pic>
        <p:nvPicPr>
          <p:cNvPr id="69635" name="Picture 2" descr="poster_sabu"/>
          <p:cNvPicPr>
            <a:picLocks noChangeAspect="1" noChangeArrowheads="1"/>
          </p:cNvPicPr>
          <p:nvPr/>
        </p:nvPicPr>
        <p:blipFill>
          <a:blip r:embed="rId3" cstate="print"/>
          <a:srcRect/>
          <a:stretch>
            <a:fillRect/>
          </a:stretch>
        </p:blipFill>
        <p:spPr bwMode="auto">
          <a:xfrm>
            <a:off x="0" y="95250"/>
            <a:ext cx="9072563" cy="5905500"/>
          </a:xfrm>
          <a:prstGeom prst="rect">
            <a:avLst/>
          </a:prstGeom>
          <a:noFill/>
          <a:ln w="9525">
            <a:noFill/>
            <a:miter lim="800000"/>
            <a:headEnd/>
            <a:tailEnd/>
          </a:ln>
        </p:spPr>
      </p:pic>
      <p:sp>
        <p:nvSpPr>
          <p:cNvPr id="6" name="Rectangle 5"/>
          <p:cNvSpPr/>
          <p:nvPr/>
        </p:nvSpPr>
        <p:spPr>
          <a:xfrm>
            <a:off x="2875720" y="5996696"/>
            <a:ext cx="5768246" cy="86135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DAMPAK BURUK NARKOBA</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Box 14"/>
          <p:cNvSpPr txBox="1">
            <a:spLocks noChangeArrowheads="1"/>
          </p:cNvSpPr>
          <p:nvPr/>
        </p:nvSpPr>
        <p:spPr bwMode="auto">
          <a:xfrm>
            <a:off x="26988" y="6216650"/>
            <a:ext cx="2166937" cy="450850"/>
          </a:xfrm>
          <a:prstGeom prst="rect">
            <a:avLst/>
          </a:prstGeom>
          <a:noFill/>
          <a:ln w="9525">
            <a:noFill/>
            <a:miter lim="800000"/>
            <a:headEnd/>
            <a:tailEnd/>
          </a:ln>
        </p:spPr>
        <p:txBody>
          <a:bodyPr wrap="none">
            <a:spAutoFit/>
          </a:bodyPr>
          <a:lstStyle/>
          <a:p>
            <a:r>
              <a:rPr lang="en-US" sz="1600" b="1">
                <a:latin typeface="Albertus Extra Bold"/>
              </a:rPr>
              <a:t>You K</a:t>
            </a:r>
            <a:r>
              <a:rPr lang="en-US" sz="1600" b="1">
                <a:solidFill>
                  <a:schemeClr val="bg1"/>
                </a:solidFill>
                <a:latin typeface="Albertus Extra Bold"/>
              </a:rPr>
              <a:t>NO</a:t>
            </a:r>
            <a:r>
              <a:rPr lang="en-US" sz="1600" b="1">
                <a:latin typeface="Albertus Extra Bold"/>
              </a:rPr>
              <a:t>W </a:t>
            </a:r>
            <a:r>
              <a:rPr lang="en-US" sz="1600" b="1">
                <a:solidFill>
                  <a:schemeClr val="bg1"/>
                </a:solidFill>
                <a:latin typeface="Albertus Extra Bold"/>
              </a:rPr>
              <a:t>DRUGS</a:t>
            </a:r>
            <a:endParaRPr lang="id-ID" sz="1600" b="1">
              <a:solidFill>
                <a:schemeClr val="bg1"/>
              </a:solidFill>
              <a:latin typeface="Albertus Extra Bold"/>
            </a:endParaRPr>
          </a:p>
        </p:txBody>
      </p:sp>
      <p:pic>
        <p:nvPicPr>
          <p:cNvPr id="70659" name="Picture 2" descr="poster_cimeng"/>
          <p:cNvPicPr>
            <a:picLocks noChangeAspect="1" noChangeArrowheads="1"/>
          </p:cNvPicPr>
          <p:nvPr/>
        </p:nvPicPr>
        <p:blipFill>
          <a:blip r:embed="rId3" cstate="print"/>
          <a:srcRect/>
          <a:stretch>
            <a:fillRect/>
          </a:stretch>
        </p:blipFill>
        <p:spPr bwMode="auto">
          <a:xfrm>
            <a:off x="71438" y="95250"/>
            <a:ext cx="9001125" cy="5791200"/>
          </a:xfrm>
          <a:prstGeom prst="rect">
            <a:avLst/>
          </a:prstGeom>
          <a:noFill/>
          <a:ln w="9525">
            <a:noFill/>
            <a:miter lim="800000"/>
            <a:headEnd/>
            <a:tailEnd/>
          </a:ln>
        </p:spPr>
      </p:pic>
      <p:sp>
        <p:nvSpPr>
          <p:cNvPr id="7" name="Rectangle 6"/>
          <p:cNvSpPr/>
          <p:nvPr/>
        </p:nvSpPr>
        <p:spPr>
          <a:xfrm>
            <a:off x="2947158" y="5905965"/>
            <a:ext cx="5768246" cy="86135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DAMPAK BURUK NARKOBA</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Box 14"/>
          <p:cNvSpPr txBox="1">
            <a:spLocks noChangeArrowheads="1"/>
          </p:cNvSpPr>
          <p:nvPr/>
        </p:nvSpPr>
        <p:spPr bwMode="auto">
          <a:xfrm>
            <a:off x="26988" y="6216650"/>
            <a:ext cx="2166937" cy="450850"/>
          </a:xfrm>
          <a:prstGeom prst="rect">
            <a:avLst/>
          </a:prstGeom>
          <a:noFill/>
          <a:ln w="9525">
            <a:noFill/>
            <a:miter lim="800000"/>
            <a:headEnd/>
            <a:tailEnd/>
          </a:ln>
        </p:spPr>
        <p:txBody>
          <a:bodyPr wrap="none">
            <a:spAutoFit/>
          </a:bodyPr>
          <a:lstStyle/>
          <a:p>
            <a:r>
              <a:rPr lang="en-US" sz="1600" b="1">
                <a:latin typeface="Albertus Extra Bold"/>
              </a:rPr>
              <a:t>You K</a:t>
            </a:r>
            <a:r>
              <a:rPr lang="en-US" sz="1600" b="1">
                <a:solidFill>
                  <a:schemeClr val="bg1"/>
                </a:solidFill>
                <a:latin typeface="Albertus Extra Bold"/>
              </a:rPr>
              <a:t>NO</a:t>
            </a:r>
            <a:r>
              <a:rPr lang="en-US" sz="1600" b="1">
                <a:latin typeface="Albertus Extra Bold"/>
              </a:rPr>
              <a:t>W </a:t>
            </a:r>
            <a:r>
              <a:rPr lang="en-US" sz="1600" b="1">
                <a:solidFill>
                  <a:schemeClr val="bg1"/>
                </a:solidFill>
                <a:latin typeface="Albertus Extra Bold"/>
              </a:rPr>
              <a:t>DRUGS</a:t>
            </a:r>
            <a:endParaRPr lang="id-ID" sz="1600" b="1">
              <a:solidFill>
                <a:schemeClr val="bg1"/>
              </a:solidFill>
              <a:latin typeface="Albertus Extra Bold"/>
            </a:endParaRPr>
          </a:p>
        </p:txBody>
      </p:sp>
      <p:sp>
        <p:nvSpPr>
          <p:cNvPr id="4" name="Rectangle 3"/>
          <p:cNvSpPr/>
          <p:nvPr/>
        </p:nvSpPr>
        <p:spPr>
          <a:xfrm>
            <a:off x="2875720" y="5996696"/>
            <a:ext cx="5768246" cy="86135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DAMPAK BURUK NARKOBA</a:t>
            </a:r>
          </a:p>
        </p:txBody>
      </p:sp>
      <p:pic>
        <p:nvPicPr>
          <p:cNvPr id="71684" name="Picture 2" descr="poster_putaw"/>
          <p:cNvPicPr>
            <a:picLocks noChangeAspect="1" noChangeArrowheads="1"/>
          </p:cNvPicPr>
          <p:nvPr/>
        </p:nvPicPr>
        <p:blipFill>
          <a:blip r:embed="rId3" cstate="print"/>
          <a:srcRect/>
          <a:stretch>
            <a:fillRect/>
          </a:stretch>
        </p:blipFill>
        <p:spPr bwMode="auto">
          <a:xfrm>
            <a:off x="71438" y="95250"/>
            <a:ext cx="9001125" cy="5905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Box 14"/>
          <p:cNvSpPr txBox="1">
            <a:spLocks noChangeArrowheads="1"/>
          </p:cNvSpPr>
          <p:nvPr/>
        </p:nvSpPr>
        <p:spPr bwMode="auto">
          <a:xfrm>
            <a:off x="26988" y="6216650"/>
            <a:ext cx="2166937" cy="450850"/>
          </a:xfrm>
          <a:prstGeom prst="rect">
            <a:avLst/>
          </a:prstGeom>
          <a:noFill/>
          <a:ln w="9525">
            <a:noFill/>
            <a:miter lim="800000"/>
            <a:headEnd/>
            <a:tailEnd/>
          </a:ln>
        </p:spPr>
        <p:txBody>
          <a:bodyPr wrap="none">
            <a:spAutoFit/>
          </a:bodyPr>
          <a:lstStyle/>
          <a:p>
            <a:r>
              <a:rPr lang="en-US" sz="1600" b="1">
                <a:latin typeface="Albertus Extra Bold"/>
              </a:rPr>
              <a:t>You K</a:t>
            </a:r>
            <a:r>
              <a:rPr lang="en-US" sz="1600" b="1">
                <a:solidFill>
                  <a:schemeClr val="bg1"/>
                </a:solidFill>
                <a:latin typeface="Albertus Extra Bold"/>
              </a:rPr>
              <a:t>NO</a:t>
            </a:r>
            <a:r>
              <a:rPr lang="en-US" sz="1600" b="1">
                <a:latin typeface="Albertus Extra Bold"/>
              </a:rPr>
              <a:t>W </a:t>
            </a:r>
            <a:r>
              <a:rPr lang="en-US" sz="1600" b="1">
                <a:solidFill>
                  <a:schemeClr val="bg1"/>
                </a:solidFill>
                <a:latin typeface="Albertus Extra Bold"/>
              </a:rPr>
              <a:t>DRUGS</a:t>
            </a:r>
            <a:endParaRPr lang="id-ID" sz="1600" b="1">
              <a:solidFill>
                <a:schemeClr val="bg1"/>
              </a:solidFill>
              <a:latin typeface="Albertus Extra Bold"/>
            </a:endParaRPr>
          </a:p>
        </p:txBody>
      </p:sp>
      <p:sp>
        <p:nvSpPr>
          <p:cNvPr id="5" name="Rectangle 4"/>
          <p:cNvSpPr/>
          <p:nvPr/>
        </p:nvSpPr>
        <p:spPr>
          <a:xfrm>
            <a:off x="2785592" y="5996696"/>
            <a:ext cx="6072688" cy="86135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DAMPAK JANGKA PANJANG</a:t>
            </a:r>
          </a:p>
        </p:txBody>
      </p:sp>
      <p:pic>
        <p:nvPicPr>
          <p:cNvPr id="72708" name="Picture 2" descr="poster_cocain"/>
          <p:cNvPicPr>
            <a:picLocks noChangeAspect="1" noChangeArrowheads="1"/>
          </p:cNvPicPr>
          <p:nvPr/>
        </p:nvPicPr>
        <p:blipFill>
          <a:blip r:embed="rId3" cstate="print"/>
          <a:srcRect/>
          <a:stretch>
            <a:fillRect/>
          </a:stretch>
        </p:blipFill>
        <p:spPr bwMode="auto">
          <a:xfrm>
            <a:off x="71438" y="0"/>
            <a:ext cx="9001125" cy="5905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Box 14"/>
          <p:cNvSpPr txBox="1">
            <a:spLocks noChangeArrowheads="1"/>
          </p:cNvSpPr>
          <p:nvPr/>
        </p:nvSpPr>
        <p:spPr bwMode="auto">
          <a:xfrm>
            <a:off x="26988" y="6216650"/>
            <a:ext cx="2166937" cy="450850"/>
          </a:xfrm>
          <a:prstGeom prst="rect">
            <a:avLst/>
          </a:prstGeom>
          <a:noFill/>
          <a:ln w="9525">
            <a:noFill/>
            <a:miter lim="800000"/>
            <a:headEnd/>
            <a:tailEnd/>
          </a:ln>
        </p:spPr>
        <p:txBody>
          <a:bodyPr wrap="none">
            <a:spAutoFit/>
          </a:bodyPr>
          <a:lstStyle/>
          <a:p>
            <a:r>
              <a:rPr lang="en-US" sz="1600" b="1">
                <a:latin typeface="Albertus Extra Bold"/>
              </a:rPr>
              <a:t>You K</a:t>
            </a:r>
            <a:r>
              <a:rPr lang="en-US" sz="1600" b="1">
                <a:solidFill>
                  <a:schemeClr val="bg1"/>
                </a:solidFill>
                <a:latin typeface="Albertus Extra Bold"/>
              </a:rPr>
              <a:t>NO</a:t>
            </a:r>
            <a:r>
              <a:rPr lang="en-US" sz="1600" b="1">
                <a:latin typeface="Albertus Extra Bold"/>
              </a:rPr>
              <a:t>W </a:t>
            </a:r>
            <a:r>
              <a:rPr lang="en-US" sz="1600" b="1">
                <a:solidFill>
                  <a:schemeClr val="bg1"/>
                </a:solidFill>
                <a:latin typeface="Albertus Extra Bold"/>
              </a:rPr>
              <a:t>DRUGS</a:t>
            </a:r>
            <a:endParaRPr lang="id-ID" sz="1600" b="1">
              <a:solidFill>
                <a:schemeClr val="bg1"/>
              </a:solidFill>
              <a:latin typeface="Albertus Extra Bold"/>
            </a:endParaRPr>
          </a:p>
        </p:txBody>
      </p:sp>
      <p:sp>
        <p:nvSpPr>
          <p:cNvPr id="5" name="Rectangle 4"/>
          <p:cNvSpPr/>
          <p:nvPr/>
        </p:nvSpPr>
        <p:spPr>
          <a:xfrm>
            <a:off x="2785592" y="5996696"/>
            <a:ext cx="6072688" cy="86135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DAMPAK JANGKA PANJANG</a:t>
            </a:r>
          </a:p>
        </p:txBody>
      </p:sp>
      <p:pic>
        <p:nvPicPr>
          <p:cNvPr id="73732" name="Picture 2" descr="poster_magic"/>
          <p:cNvPicPr>
            <a:picLocks noChangeAspect="1" noChangeArrowheads="1"/>
          </p:cNvPicPr>
          <p:nvPr/>
        </p:nvPicPr>
        <p:blipFill>
          <a:blip r:embed="rId3" cstate="print"/>
          <a:srcRect/>
          <a:stretch>
            <a:fillRect/>
          </a:stretch>
        </p:blipFill>
        <p:spPr bwMode="auto">
          <a:xfrm>
            <a:off x="71438" y="57150"/>
            <a:ext cx="9001125" cy="5848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Box 14"/>
          <p:cNvSpPr txBox="1">
            <a:spLocks noChangeArrowheads="1"/>
          </p:cNvSpPr>
          <p:nvPr/>
        </p:nvSpPr>
        <p:spPr bwMode="auto">
          <a:xfrm>
            <a:off x="47625" y="6216650"/>
            <a:ext cx="2166938" cy="450850"/>
          </a:xfrm>
          <a:prstGeom prst="rect">
            <a:avLst/>
          </a:prstGeom>
          <a:noFill/>
          <a:ln w="9525">
            <a:noFill/>
            <a:miter lim="800000"/>
            <a:headEnd/>
            <a:tailEnd/>
          </a:ln>
        </p:spPr>
        <p:txBody>
          <a:bodyPr wrap="none">
            <a:spAutoFit/>
          </a:bodyPr>
          <a:lstStyle/>
          <a:p>
            <a:r>
              <a:rPr lang="en-US" sz="1600" b="1">
                <a:latin typeface="Albertus Extra Bold"/>
              </a:rPr>
              <a:t>You K</a:t>
            </a:r>
            <a:r>
              <a:rPr lang="en-US" sz="1600" b="1">
                <a:solidFill>
                  <a:schemeClr val="bg1"/>
                </a:solidFill>
                <a:latin typeface="Albertus Extra Bold"/>
              </a:rPr>
              <a:t>NO</a:t>
            </a:r>
            <a:r>
              <a:rPr lang="en-US" sz="1600" b="1">
                <a:latin typeface="Albertus Extra Bold"/>
              </a:rPr>
              <a:t>W </a:t>
            </a:r>
            <a:r>
              <a:rPr lang="en-US" sz="1600" b="1">
                <a:solidFill>
                  <a:schemeClr val="bg1"/>
                </a:solidFill>
                <a:latin typeface="Albertus Extra Bold"/>
              </a:rPr>
              <a:t>DRUGS</a:t>
            </a:r>
            <a:endParaRPr lang="id-ID" sz="1600" b="1">
              <a:solidFill>
                <a:schemeClr val="bg1"/>
              </a:solidFill>
              <a:latin typeface="Albertus Extra Bold"/>
            </a:endParaRPr>
          </a:p>
        </p:txBody>
      </p:sp>
      <p:pic>
        <p:nvPicPr>
          <p:cNvPr id="74755" name="Picture 3" descr="OTAK NARKOBA.JPG"/>
          <p:cNvPicPr>
            <a:picLocks noChangeAspect="1"/>
          </p:cNvPicPr>
          <p:nvPr/>
        </p:nvPicPr>
        <p:blipFill>
          <a:blip r:embed="rId3" cstate="print"/>
          <a:srcRect/>
          <a:stretch>
            <a:fillRect/>
          </a:stretch>
        </p:blipFill>
        <p:spPr bwMode="auto">
          <a:xfrm>
            <a:off x="71438" y="95250"/>
            <a:ext cx="5214937" cy="5715000"/>
          </a:xfrm>
          <a:prstGeom prst="rect">
            <a:avLst/>
          </a:prstGeom>
          <a:noFill/>
          <a:ln w="9525">
            <a:noFill/>
            <a:miter lim="800000"/>
            <a:headEnd/>
            <a:tailEnd/>
          </a:ln>
        </p:spPr>
      </p:pic>
      <p:pic>
        <p:nvPicPr>
          <p:cNvPr id="74756" name="Picture 11" descr="Sel-Otak-Rusak"/>
          <p:cNvPicPr>
            <a:picLocks noChangeAspect="1" noChangeArrowheads="1"/>
          </p:cNvPicPr>
          <p:nvPr/>
        </p:nvPicPr>
        <p:blipFill>
          <a:blip r:embed="rId4" cstate="print"/>
          <a:srcRect/>
          <a:stretch>
            <a:fillRect/>
          </a:stretch>
        </p:blipFill>
        <p:spPr bwMode="auto">
          <a:xfrm>
            <a:off x="5357813" y="95250"/>
            <a:ext cx="3714750" cy="5715000"/>
          </a:xfrm>
          <a:prstGeom prst="rect">
            <a:avLst/>
          </a:prstGeom>
          <a:noFill/>
          <a:ln w="9525">
            <a:noFill/>
            <a:miter lim="800000"/>
            <a:headEnd/>
            <a:tailEnd/>
          </a:ln>
        </p:spPr>
      </p:pic>
      <p:sp>
        <p:nvSpPr>
          <p:cNvPr id="6" name="Rectangle 5"/>
          <p:cNvSpPr/>
          <p:nvPr/>
        </p:nvSpPr>
        <p:spPr>
          <a:xfrm>
            <a:off x="2643174" y="5996249"/>
            <a:ext cx="6338979" cy="77970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KERUSAKAN PD JARINGAN OTAK</a:t>
            </a:r>
          </a:p>
        </p:txBody>
      </p:sp>
      <p:sp>
        <p:nvSpPr>
          <p:cNvPr id="74758" name="TextBox 6"/>
          <p:cNvSpPr txBox="1">
            <a:spLocks noChangeArrowheads="1"/>
          </p:cNvSpPr>
          <p:nvPr/>
        </p:nvSpPr>
        <p:spPr bwMode="auto">
          <a:xfrm>
            <a:off x="5357813" y="50800"/>
            <a:ext cx="1765300" cy="615950"/>
          </a:xfrm>
          <a:prstGeom prst="rect">
            <a:avLst/>
          </a:prstGeom>
          <a:noFill/>
          <a:ln w="9525">
            <a:noFill/>
            <a:miter lim="800000"/>
            <a:headEnd/>
            <a:tailEnd/>
          </a:ln>
        </p:spPr>
        <p:txBody>
          <a:bodyPr wrap="none">
            <a:spAutoFit/>
          </a:bodyPr>
          <a:lstStyle/>
          <a:p>
            <a:r>
              <a:rPr lang="en-US" sz="2400">
                <a:latin typeface="Tw Cen MT" pitchFamily="34" charset="0"/>
              </a:rPr>
              <a:t>OTAK SEHAT</a:t>
            </a:r>
            <a:endParaRPr lang="id-ID" sz="2400">
              <a:latin typeface="Tw Cen MT" pitchFamily="34" charset="0"/>
            </a:endParaRPr>
          </a:p>
        </p:txBody>
      </p:sp>
      <p:sp>
        <p:nvSpPr>
          <p:cNvPr id="74759" name="TextBox 7"/>
          <p:cNvSpPr txBox="1">
            <a:spLocks noChangeArrowheads="1"/>
          </p:cNvSpPr>
          <p:nvPr/>
        </p:nvSpPr>
        <p:spPr bwMode="auto">
          <a:xfrm>
            <a:off x="7226300" y="5276850"/>
            <a:ext cx="1917700" cy="533400"/>
          </a:xfrm>
          <a:prstGeom prst="rect">
            <a:avLst/>
          </a:prstGeom>
          <a:noFill/>
          <a:ln w="9525">
            <a:noFill/>
            <a:miter lim="800000"/>
            <a:headEnd/>
            <a:tailEnd/>
          </a:ln>
        </p:spPr>
        <p:txBody>
          <a:bodyPr wrap="none">
            <a:spAutoFit/>
          </a:bodyPr>
          <a:lstStyle/>
          <a:p>
            <a:r>
              <a:rPr lang="en-US" sz="2000">
                <a:latin typeface="Tw Cen MT" pitchFamily="34" charset="0"/>
              </a:rPr>
              <a:t>OTAK NARKOBA</a:t>
            </a:r>
            <a:endParaRPr lang="id-ID" sz="2000">
              <a:latin typeface="Tw Cen MT"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3" descr="STRESS01"/>
          <p:cNvPicPr>
            <a:picLocks noChangeAspect="1" noChangeArrowheads="1"/>
          </p:cNvPicPr>
          <p:nvPr/>
        </p:nvPicPr>
        <p:blipFill>
          <a:blip r:embed="rId3" cstate="print"/>
          <a:srcRect/>
          <a:stretch>
            <a:fillRect/>
          </a:stretch>
        </p:blipFill>
        <p:spPr bwMode="auto">
          <a:xfrm>
            <a:off x="1033463" y="2281238"/>
            <a:ext cx="2324100" cy="3078162"/>
          </a:xfrm>
          <a:prstGeom prst="rect">
            <a:avLst/>
          </a:prstGeom>
          <a:noFill/>
          <a:ln w="9525">
            <a:noFill/>
            <a:miter lim="800000"/>
            <a:headEnd/>
            <a:tailEnd/>
          </a:ln>
          <a:effectLst>
            <a:outerShdw dist="107763" dir="18900000" algn="ctr" rotWithShape="0">
              <a:srgbClr val="808080">
                <a:alpha val="50000"/>
              </a:srgbClr>
            </a:outerShdw>
          </a:effectLst>
        </p:spPr>
      </p:pic>
      <p:pic>
        <p:nvPicPr>
          <p:cNvPr id="75779" name="Picture 4" descr="NYUNTIK3"/>
          <p:cNvPicPr>
            <a:picLocks noChangeAspect="1" noChangeArrowheads="1"/>
          </p:cNvPicPr>
          <p:nvPr/>
        </p:nvPicPr>
        <p:blipFill>
          <a:blip r:embed="rId4" cstate="print"/>
          <a:srcRect/>
          <a:stretch>
            <a:fillRect/>
          </a:stretch>
        </p:blipFill>
        <p:spPr bwMode="auto">
          <a:xfrm>
            <a:off x="5929313" y="2376488"/>
            <a:ext cx="2341562" cy="2982912"/>
          </a:xfrm>
          <a:prstGeom prst="rect">
            <a:avLst/>
          </a:prstGeom>
          <a:noFill/>
          <a:ln w="9525">
            <a:noFill/>
            <a:miter lim="800000"/>
            <a:headEnd/>
            <a:tailEnd/>
          </a:ln>
          <a:effectLst>
            <a:outerShdw dist="107763" dir="18900000" algn="ctr" rotWithShape="0">
              <a:srgbClr val="808080">
                <a:alpha val="50000"/>
              </a:srgbClr>
            </a:outerShdw>
          </a:effectLst>
        </p:spPr>
      </p:pic>
      <p:sp>
        <p:nvSpPr>
          <p:cNvPr id="10" name="Text Box 5"/>
          <p:cNvSpPr txBox="1">
            <a:spLocks noChangeArrowheads="1"/>
          </p:cNvSpPr>
          <p:nvPr/>
        </p:nvSpPr>
        <p:spPr bwMode="auto">
          <a:xfrm>
            <a:off x="1201738" y="4732338"/>
            <a:ext cx="1941512" cy="692150"/>
          </a:xfrm>
          <a:prstGeom prst="rect">
            <a:avLst/>
          </a:prstGeom>
          <a:noFill/>
          <a:ln w="9525">
            <a:noFill/>
            <a:miter lim="800000"/>
            <a:headEnd/>
            <a:tailEnd/>
          </a:ln>
          <a:effectLst/>
        </p:spPr>
        <p:txBody>
          <a:bodyPr wrap="none">
            <a:spAutoFit/>
          </a:bodyPr>
          <a:lstStyle/>
          <a:p>
            <a:pPr fontAlgn="auto">
              <a:spcBef>
                <a:spcPts val="0"/>
              </a:spcBef>
              <a:spcAft>
                <a:spcPts val="0"/>
              </a:spcAft>
              <a:defRPr/>
            </a:pPr>
            <a:r>
              <a:rPr lang="en-US" sz="2800" b="1" dirty="0">
                <a:solidFill>
                  <a:srgbClr val="00B050"/>
                </a:solidFill>
                <a:effectLst>
                  <a:outerShdw blurRad="38100" dist="38100" dir="2700000" algn="tl">
                    <a:srgbClr val="C0C0C0"/>
                  </a:outerShdw>
                </a:effectLst>
                <a:latin typeface="+mn-lt"/>
              </a:rPr>
              <a:t>HIV/AIDS</a:t>
            </a:r>
          </a:p>
        </p:txBody>
      </p:sp>
      <p:sp>
        <p:nvSpPr>
          <p:cNvPr id="11" name="Text Box 6"/>
          <p:cNvSpPr txBox="1">
            <a:spLocks noChangeArrowheads="1"/>
          </p:cNvSpPr>
          <p:nvPr/>
        </p:nvSpPr>
        <p:spPr bwMode="auto">
          <a:xfrm>
            <a:off x="6500813" y="4832350"/>
            <a:ext cx="1250950" cy="692150"/>
          </a:xfrm>
          <a:prstGeom prst="rect">
            <a:avLst/>
          </a:prstGeom>
          <a:noFill/>
          <a:ln w="9525">
            <a:noFill/>
            <a:miter lim="800000"/>
            <a:headEnd/>
            <a:tailEnd/>
          </a:ln>
          <a:effectLst/>
        </p:spPr>
        <p:txBody>
          <a:bodyPr wrap="none">
            <a:spAutoFit/>
          </a:bodyPr>
          <a:lstStyle/>
          <a:p>
            <a:pPr fontAlgn="auto">
              <a:spcBef>
                <a:spcPts val="0"/>
              </a:spcBef>
              <a:spcAft>
                <a:spcPts val="0"/>
              </a:spcAft>
              <a:defRPr/>
            </a:pPr>
            <a:r>
              <a:rPr lang="en-US" sz="2800" b="1" dirty="0">
                <a:solidFill>
                  <a:srgbClr val="00B050"/>
                </a:solidFill>
                <a:effectLst>
                  <a:outerShdw blurRad="38100" dist="38100" dir="2700000" algn="tl">
                    <a:srgbClr val="C0C0C0"/>
                  </a:outerShdw>
                </a:effectLst>
                <a:latin typeface="+mn-lt"/>
              </a:rPr>
              <a:t>IDU’S</a:t>
            </a:r>
          </a:p>
        </p:txBody>
      </p:sp>
      <p:sp>
        <p:nvSpPr>
          <p:cNvPr id="12" name="AutoShape 7"/>
          <p:cNvSpPr>
            <a:spLocks noChangeArrowheads="1"/>
          </p:cNvSpPr>
          <p:nvPr/>
        </p:nvSpPr>
        <p:spPr bwMode="auto">
          <a:xfrm>
            <a:off x="3394075" y="3048000"/>
            <a:ext cx="2514600" cy="698500"/>
          </a:xfrm>
          <a:prstGeom prst="leftRightArrow">
            <a:avLst>
              <a:gd name="adj1" fmla="val 50000"/>
              <a:gd name="adj2" fmla="val 132000"/>
            </a:avLst>
          </a:prstGeom>
          <a:solidFill>
            <a:schemeClr val="accent1"/>
          </a:solidFill>
          <a:ln w="9525">
            <a:solidFill>
              <a:schemeClr val="tx1"/>
            </a:solidFill>
            <a:miter lim="800000"/>
            <a:headEnd/>
            <a:tailEnd/>
          </a:ln>
          <a:effectLst>
            <a:outerShdw dist="107763" dir="18900000" algn="ctr" rotWithShape="0">
              <a:schemeClr val="bg2">
                <a:alpha val="50000"/>
              </a:schemeClr>
            </a:outerShdw>
          </a:effectLst>
        </p:spPr>
        <p:txBody>
          <a:bodyPr wrap="none" anchor="ctr"/>
          <a:lstStyle/>
          <a:p>
            <a:pPr fontAlgn="auto">
              <a:spcBef>
                <a:spcPts val="0"/>
              </a:spcBef>
              <a:spcAft>
                <a:spcPts val="0"/>
              </a:spcAft>
              <a:defRPr/>
            </a:pPr>
            <a:endParaRPr lang="id-ID">
              <a:latin typeface="+mn-lt"/>
            </a:endParaRPr>
          </a:p>
        </p:txBody>
      </p:sp>
      <p:sp>
        <p:nvSpPr>
          <p:cNvPr id="13" name="Text Box 8"/>
          <p:cNvSpPr txBox="1">
            <a:spLocks noChangeArrowheads="1"/>
          </p:cNvSpPr>
          <p:nvPr/>
        </p:nvSpPr>
        <p:spPr bwMode="auto">
          <a:xfrm>
            <a:off x="3571875" y="3810000"/>
            <a:ext cx="2163763" cy="1231900"/>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en-US" b="1" dirty="0">
                <a:effectLst>
                  <a:outerShdw blurRad="38100" dist="38100" dir="2700000" algn="tl">
                    <a:srgbClr val="C0C0C0"/>
                  </a:outerShdw>
                </a:effectLst>
                <a:latin typeface="Albertus Extra Bold" pitchFamily="34" charset="0"/>
              </a:rPr>
              <a:t>SAMA-SAMA</a:t>
            </a:r>
          </a:p>
          <a:p>
            <a:pPr algn="ctr" fontAlgn="auto">
              <a:spcBef>
                <a:spcPts val="0"/>
              </a:spcBef>
              <a:spcAft>
                <a:spcPts val="0"/>
              </a:spcAft>
              <a:defRPr/>
            </a:pPr>
            <a:r>
              <a:rPr lang="en-US" b="1" dirty="0">
                <a:effectLst>
                  <a:outerShdw blurRad="38100" dist="38100" dir="2700000" algn="tl">
                    <a:srgbClr val="C0C0C0"/>
                  </a:outerShdw>
                </a:effectLst>
                <a:latin typeface="Albertus Extra Bold" pitchFamily="34" charset="0"/>
              </a:rPr>
              <a:t>MENYEBABKAN</a:t>
            </a:r>
          </a:p>
          <a:p>
            <a:pPr algn="ctr" fontAlgn="auto">
              <a:spcBef>
                <a:spcPts val="0"/>
              </a:spcBef>
              <a:spcAft>
                <a:spcPts val="0"/>
              </a:spcAft>
              <a:defRPr/>
            </a:pPr>
            <a:r>
              <a:rPr lang="en-US" b="1" dirty="0">
                <a:effectLst>
                  <a:outerShdw blurRad="38100" dist="38100" dir="2700000" algn="tl">
                    <a:srgbClr val="C0C0C0"/>
                  </a:outerShdw>
                </a:effectLst>
                <a:latin typeface="Albertus Extra Bold" pitchFamily="34" charset="0"/>
              </a:rPr>
              <a:t>KEMATIAN</a:t>
            </a:r>
          </a:p>
        </p:txBody>
      </p:sp>
      <p:sp>
        <p:nvSpPr>
          <p:cNvPr id="14" name="Text Box 9"/>
          <p:cNvSpPr txBox="1">
            <a:spLocks noChangeArrowheads="1"/>
          </p:cNvSpPr>
          <p:nvPr/>
        </p:nvSpPr>
        <p:spPr bwMode="auto">
          <a:xfrm>
            <a:off x="571500" y="5316538"/>
            <a:ext cx="3505200" cy="488950"/>
          </a:xfrm>
          <a:prstGeom prst="rect">
            <a:avLst/>
          </a:prstGeom>
          <a:noFill/>
          <a:ln w="9525">
            <a:noFill/>
            <a:miter lim="800000"/>
            <a:headEnd/>
            <a:tailEnd/>
          </a:ln>
          <a:effectLst/>
        </p:spPr>
        <p:txBody>
          <a:bodyPr>
            <a:spAutoFit/>
          </a:bodyPr>
          <a:lstStyle/>
          <a:p>
            <a:pPr fontAlgn="auto">
              <a:spcBef>
                <a:spcPts val="0"/>
              </a:spcBef>
              <a:spcAft>
                <a:spcPts val="0"/>
              </a:spcAft>
              <a:defRPr/>
            </a:pPr>
            <a:r>
              <a:rPr lang="en-US" b="1" dirty="0" err="1">
                <a:solidFill>
                  <a:srgbClr val="FF0000"/>
                </a:solidFill>
                <a:effectLst>
                  <a:outerShdw blurRad="38100" dist="38100" dir="2700000" algn="tl">
                    <a:srgbClr val="C0C0C0"/>
                  </a:outerShdw>
                </a:effectLst>
                <a:latin typeface="+mn-lt"/>
              </a:rPr>
              <a:t>Blm</a:t>
            </a:r>
            <a:r>
              <a:rPr lang="en-US" b="1" dirty="0">
                <a:solidFill>
                  <a:srgbClr val="FF0000"/>
                </a:solidFill>
                <a:effectLst>
                  <a:outerShdw blurRad="38100" dist="38100" dir="2700000" algn="tl">
                    <a:srgbClr val="C0C0C0"/>
                  </a:outerShdw>
                </a:effectLst>
                <a:latin typeface="+mn-lt"/>
              </a:rPr>
              <a:t> </a:t>
            </a:r>
            <a:r>
              <a:rPr lang="en-US" b="1" dirty="0" err="1">
                <a:solidFill>
                  <a:srgbClr val="FF0000"/>
                </a:solidFill>
                <a:effectLst>
                  <a:outerShdw blurRad="38100" dist="38100" dir="2700000" algn="tl">
                    <a:srgbClr val="C0C0C0"/>
                  </a:outerShdw>
                </a:effectLst>
                <a:latin typeface="+mn-lt"/>
              </a:rPr>
              <a:t>Bisa</a:t>
            </a:r>
            <a:r>
              <a:rPr lang="en-US" b="1" dirty="0">
                <a:solidFill>
                  <a:srgbClr val="FF0000"/>
                </a:solidFill>
                <a:effectLst>
                  <a:outerShdw blurRad="38100" dist="38100" dir="2700000" algn="tl">
                    <a:srgbClr val="C0C0C0"/>
                  </a:outerShdw>
                </a:effectLst>
                <a:latin typeface="+mn-lt"/>
              </a:rPr>
              <a:t> </a:t>
            </a:r>
            <a:r>
              <a:rPr lang="en-US" b="1" dirty="0" err="1">
                <a:solidFill>
                  <a:srgbClr val="FF0000"/>
                </a:solidFill>
                <a:effectLst>
                  <a:outerShdw blurRad="38100" dist="38100" dir="2700000" algn="tl">
                    <a:srgbClr val="C0C0C0"/>
                  </a:outerShdw>
                </a:effectLst>
                <a:latin typeface="+mn-lt"/>
              </a:rPr>
              <a:t>Disembuhkan</a:t>
            </a:r>
            <a:endParaRPr lang="en-US" b="1" dirty="0">
              <a:solidFill>
                <a:srgbClr val="FF0000"/>
              </a:solidFill>
              <a:effectLst>
                <a:outerShdw blurRad="38100" dist="38100" dir="2700000" algn="tl">
                  <a:srgbClr val="C0C0C0"/>
                </a:outerShdw>
              </a:effectLst>
              <a:latin typeface="+mn-lt"/>
            </a:endParaRPr>
          </a:p>
        </p:txBody>
      </p:sp>
      <p:sp>
        <p:nvSpPr>
          <p:cNvPr id="15" name="Text Box 10"/>
          <p:cNvSpPr txBox="1">
            <a:spLocks noChangeArrowheads="1"/>
          </p:cNvSpPr>
          <p:nvPr/>
        </p:nvSpPr>
        <p:spPr bwMode="auto">
          <a:xfrm>
            <a:off x="5572125" y="5316538"/>
            <a:ext cx="3254375" cy="493712"/>
          </a:xfrm>
          <a:prstGeom prst="rect">
            <a:avLst/>
          </a:prstGeom>
          <a:noFill/>
          <a:ln w="9525">
            <a:noFill/>
            <a:miter lim="800000"/>
            <a:headEnd/>
            <a:tailEnd/>
          </a:ln>
          <a:effectLst/>
        </p:spPr>
        <p:txBody>
          <a:bodyPr>
            <a:spAutoFit/>
          </a:bodyPr>
          <a:lstStyle/>
          <a:p>
            <a:pPr fontAlgn="auto">
              <a:spcBef>
                <a:spcPts val="0"/>
              </a:spcBef>
              <a:spcAft>
                <a:spcPts val="0"/>
              </a:spcAft>
              <a:defRPr/>
            </a:pPr>
            <a:r>
              <a:rPr lang="en-US" b="1" dirty="0" err="1">
                <a:solidFill>
                  <a:srgbClr val="FF0000"/>
                </a:solidFill>
                <a:effectLst>
                  <a:outerShdw blurRad="38100" dist="38100" dir="2700000" algn="tl">
                    <a:srgbClr val="C0C0C0"/>
                  </a:outerShdw>
                </a:effectLst>
                <a:latin typeface="+mn-lt"/>
              </a:rPr>
              <a:t>Msh</a:t>
            </a:r>
            <a:r>
              <a:rPr lang="en-US" b="1" dirty="0">
                <a:solidFill>
                  <a:srgbClr val="FF0000"/>
                </a:solidFill>
                <a:effectLst>
                  <a:outerShdw blurRad="38100" dist="38100" dir="2700000" algn="tl">
                    <a:srgbClr val="C0C0C0"/>
                  </a:outerShdw>
                </a:effectLst>
                <a:latin typeface="+mn-lt"/>
              </a:rPr>
              <a:t> </a:t>
            </a:r>
            <a:r>
              <a:rPr lang="en-US" b="1" dirty="0" err="1">
                <a:solidFill>
                  <a:srgbClr val="FF0000"/>
                </a:solidFill>
                <a:effectLst>
                  <a:outerShdw blurRad="38100" dist="38100" dir="2700000" algn="tl">
                    <a:srgbClr val="C0C0C0"/>
                  </a:outerShdw>
                </a:effectLst>
                <a:latin typeface="+mn-lt"/>
              </a:rPr>
              <a:t>Bisa</a:t>
            </a:r>
            <a:r>
              <a:rPr lang="en-US" b="1" dirty="0">
                <a:solidFill>
                  <a:srgbClr val="FF0000"/>
                </a:solidFill>
                <a:effectLst>
                  <a:outerShdw blurRad="38100" dist="38100" dir="2700000" algn="tl">
                    <a:srgbClr val="C0C0C0"/>
                  </a:outerShdw>
                </a:effectLst>
                <a:latin typeface="+mn-lt"/>
              </a:rPr>
              <a:t> </a:t>
            </a:r>
            <a:r>
              <a:rPr lang="en-US" b="1" dirty="0" err="1">
                <a:solidFill>
                  <a:srgbClr val="FF0000"/>
                </a:solidFill>
                <a:effectLst>
                  <a:outerShdw blurRad="38100" dist="38100" dir="2700000" algn="tl">
                    <a:srgbClr val="C0C0C0"/>
                  </a:outerShdw>
                </a:effectLst>
                <a:latin typeface="+mn-lt"/>
              </a:rPr>
              <a:t>Disembuhkan</a:t>
            </a:r>
            <a:endParaRPr lang="en-US" b="1" dirty="0">
              <a:solidFill>
                <a:srgbClr val="FF0000"/>
              </a:solidFill>
              <a:effectLst>
                <a:outerShdw blurRad="38100" dist="38100" dir="2700000" algn="tl">
                  <a:srgbClr val="C0C0C0"/>
                </a:outerShdw>
              </a:effectLst>
              <a:latin typeface="+mn-lt"/>
            </a:endParaRPr>
          </a:p>
        </p:txBody>
      </p:sp>
      <p:sp>
        <p:nvSpPr>
          <p:cNvPr id="18" name="Rectangle 17"/>
          <p:cNvSpPr/>
          <p:nvPr/>
        </p:nvSpPr>
        <p:spPr>
          <a:xfrm>
            <a:off x="2590212" y="884507"/>
            <a:ext cx="3982052" cy="944293"/>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Bef>
                <a:spcPts val="0"/>
              </a:spcBef>
              <a:spcAft>
                <a:spcPts val="0"/>
              </a:spcAft>
              <a:defRPr/>
            </a:pPr>
            <a:r>
              <a:rPr lang="en-US" sz="4000" b="1" dirty="0">
                <a:ln/>
                <a:solidFill>
                  <a:schemeClr val="accent3"/>
                </a:solidFill>
                <a:latin typeface="+mn-lt"/>
              </a:rPr>
              <a:t>DAMPAK IKUTAN</a:t>
            </a:r>
          </a:p>
        </p:txBody>
      </p:sp>
      <p:sp>
        <p:nvSpPr>
          <p:cNvPr id="75787" name="TextBox 18"/>
          <p:cNvSpPr txBox="1">
            <a:spLocks noChangeArrowheads="1"/>
          </p:cNvSpPr>
          <p:nvPr/>
        </p:nvSpPr>
        <p:spPr bwMode="auto">
          <a:xfrm>
            <a:off x="47625" y="6191250"/>
            <a:ext cx="2166938" cy="450850"/>
          </a:xfrm>
          <a:prstGeom prst="rect">
            <a:avLst/>
          </a:prstGeom>
          <a:noFill/>
          <a:ln w="9525">
            <a:noFill/>
            <a:miter lim="800000"/>
            <a:headEnd/>
            <a:tailEnd/>
          </a:ln>
        </p:spPr>
        <p:txBody>
          <a:bodyPr wrap="none">
            <a:spAutoFit/>
          </a:bodyPr>
          <a:lstStyle/>
          <a:p>
            <a:r>
              <a:rPr lang="en-US" sz="1600" b="1">
                <a:latin typeface="Albertus Extra Bold"/>
              </a:rPr>
              <a:t>You K</a:t>
            </a:r>
            <a:r>
              <a:rPr lang="en-US" sz="1600" b="1">
                <a:solidFill>
                  <a:schemeClr val="bg1"/>
                </a:solidFill>
                <a:latin typeface="Albertus Extra Bold"/>
              </a:rPr>
              <a:t>NO</a:t>
            </a:r>
            <a:r>
              <a:rPr lang="en-US" sz="1600" b="1">
                <a:latin typeface="Albertus Extra Bold"/>
              </a:rPr>
              <a:t>W </a:t>
            </a:r>
            <a:r>
              <a:rPr lang="en-US" sz="1600" b="1">
                <a:solidFill>
                  <a:schemeClr val="bg1"/>
                </a:solidFill>
                <a:latin typeface="Albertus Extra Bold"/>
              </a:rPr>
              <a:t>DRUGS</a:t>
            </a:r>
            <a:endParaRPr lang="id-ID" sz="1600" b="1">
              <a:solidFill>
                <a:schemeClr val="bg1"/>
              </a:solidFill>
              <a:latin typeface="Albertus Extra Bold"/>
            </a:endParaRPr>
          </a:p>
        </p:txBody>
      </p:sp>
      <p:sp>
        <p:nvSpPr>
          <p:cNvPr id="16" name="Rectangle 15"/>
          <p:cNvSpPr/>
          <p:nvPr/>
        </p:nvSpPr>
        <p:spPr>
          <a:xfrm>
            <a:off x="2514600" y="6051969"/>
            <a:ext cx="6129370" cy="615553"/>
          </a:xfrm>
          <a:prstGeom prst="rect">
            <a:avLst/>
          </a:prstGeom>
          <a:noFill/>
        </p:spPr>
        <p:txBody>
          <a:bodyPr wrap="none">
            <a:spAutoFit/>
          </a:bodyPr>
          <a:lstStyle/>
          <a:p>
            <a:pPr algn="ctr" fontAlgn="auto">
              <a:spcBef>
                <a:spcPts val="0"/>
              </a:spcBef>
              <a:spcAft>
                <a:spcPts val="0"/>
              </a:spcAft>
              <a:defRPr/>
            </a:pPr>
            <a:r>
              <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rPr>
              <a:t>PENYEBARAN VIRUS HIV MELALUI SUNTIKAN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4"/>
          <p:cNvPicPr>
            <a:picLocks noChangeAspect="1" noChangeArrowheads="1"/>
          </p:cNvPicPr>
          <p:nvPr/>
        </p:nvPicPr>
        <p:blipFill>
          <a:blip r:embed="rId2" cstate="print"/>
          <a:srcRect/>
          <a:stretch>
            <a:fillRect/>
          </a:stretch>
        </p:blipFill>
        <p:spPr bwMode="auto">
          <a:xfrm>
            <a:off x="428625" y="428625"/>
            <a:ext cx="4429125" cy="6143625"/>
          </a:xfrm>
          <a:prstGeom prst="rect">
            <a:avLst/>
          </a:prstGeom>
          <a:noFill/>
          <a:ln w="9525">
            <a:noFill/>
            <a:miter lim="800000"/>
            <a:headEnd/>
            <a:tailEnd/>
          </a:ln>
        </p:spPr>
      </p:pic>
      <p:pic>
        <p:nvPicPr>
          <p:cNvPr id="76803" name="Picture 6"/>
          <p:cNvPicPr>
            <a:picLocks noChangeAspect="1" noChangeArrowheads="1"/>
          </p:cNvPicPr>
          <p:nvPr/>
        </p:nvPicPr>
        <p:blipFill>
          <a:blip r:embed="rId3" cstate="print"/>
          <a:srcRect/>
          <a:stretch>
            <a:fillRect/>
          </a:stretch>
        </p:blipFill>
        <p:spPr bwMode="auto">
          <a:xfrm>
            <a:off x="5072063" y="428625"/>
            <a:ext cx="3714750" cy="6143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Content Placeholder 2"/>
          <p:cNvSpPr>
            <a:spLocks noGrp="1"/>
          </p:cNvSpPr>
          <p:nvPr>
            <p:ph idx="1"/>
          </p:nvPr>
        </p:nvSpPr>
        <p:spPr>
          <a:xfrm>
            <a:off x="457200" y="285750"/>
            <a:ext cx="8229600" cy="5886450"/>
          </a:xfrm>
        </p:spPr>
        <p:txBody>
          <a:bodyPr/>
          <a:lstStyle/>
          <a:p>
            <a:pPr algn="ctr" eaLnBrk="1" hangingPunct="1">
              <a:buFont typeface="Wingdings 2" pitchFamily="18" charset="2"/>
              <a:buNone/>
            </a:pPr>
            <a:r>
              <a:rPr lang="id-ID" sz="7200" smtClean="0">
                <a:solidFill>
                  <a:srgbClr val="FF0000"/>
                </a:solidFill>
                <a:latin typeface="Algerian" pitchFamily="82" charset="0"/>
              </a:rPr>
              <a:t>BAHAYA ROKOK BAGI KESEHATAN</a:t>
            </a:r>
            <a:endParaRPr lang="id-ID" sz="7200" smtClean="0">
              <a:latin typeface="Algerian" pitchFamily="82" charset="0"/>
            </a:endParaRPr>
          </a:p>
        </p:txBody>
      </p:sp>
      <p:pic>
        <p:nvPicPr>
          <p:cNvPr id="81923" name="Picture 3"/>
          <p:cNvPicPr>
            <a:picLocks noChangeAspect="1" noChangeArrowheads="1"/>
          </p:cNvPicPr>
          <p:nvPr/>
        </p:nvPicPr>
        <p:blipFill>
          <a:blip r:embed="rId2" cstate="print"/>
          <a:srcRect/>
          <a:stretch>
            <a:fillRect/>
          </a:stretch>
        </p:blipFill>
        <p:spPr bwMode="auto">
          <a:xfrm>
            <a:off x="142875" y="3657600"/>
            <a:ext cx="8858250" cy="32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Opium.JPG"/>
          <p:cNvPicPr>
            <a:picLocks noChangeAspect="1"/>
          </p:cNvPicPr>
          <p:nvPr/>
        </p:nvPicPr>
        <p:blipFill>
          <a:blip r:embed="rId4" cstate="print"/>
          <a:stretch>
            <a:fillRect/>
          </a:stretch>
        </p:blipFill>
        <p:spPr>
          <a:xfrm>
            <a:off x="142844" y="285216"/>
            <a:ext cx="2000264" cy="37152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29" name="TextBox 5"/>
          <p:cNvSpPr txBox="1">
            <a:spLocks noChangeArrowheads="1"/>
          </p:cNvSpPr>
          <p:nvPr/>
        </p:nvSpPr>
        <p:spPr bwMode="auto">
          <a:xfrm>
            <a:off x="26988" y="6134100"/>
            <a:ext cx="2225675" cy="493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Black" pitchFamily="34" charset="0"/>
                <a:cs typeface="Arial" pitchFamily="34" charset="0"/>
              </a:defRPr>
            </a:lvl1pPr>
            <a:lvl2pPr marL="742950" indent="-285750" eaLnBrk="0" hangingPunct="0">
              <a:defRPr>
                <a:solidFill>
                  <a:schemeClr val="tx1"/>
                </a:solidFill>
                <a:latin typeface="Arial Black" pitchFamily="34" charset="0"/>
                <a:cs typeface="Arial" pitchFamily="34" charset="0"/>
              </a:defRPr>
            </a:lvl2pPr>
            <a:lvl3pPr marL="1143000" indent="-228600" eaLnBrk="0" hangingPunct="0">
              <a:defRPr>
                <a:solidFill>
                  <a:schemeClr val="tx1"/>
                </a:solidFill>
                <a:latin typeface="Arial Black" pitchFamily="34" charset="0"/>
                <a:cs typeface="Arial" pitchFamily="34" charset="0"/>
              </a:defRPr>
            </a:lvl3pPr>
            <a:lvl4pPr marL="1600200" indent="-228600" eaLnBrk="0" hangingPunct="0">
              <a:defRPr>
                <a:solidFill>
                  <a:schemeClr val="tx1"/>
                </a:solidFill>
                <a:latin typeface="Arial Black" pitchFamily="34" charset="0"/>
                <a:cs typeface="Arial" pitchFamily="34" charset="0"/>
              </a:defRPr>
            </a:lvl4pPr>
            <a:lvl5pPr marL="2057400" indent="-228600" eaLnBrk="0" hangingPunct="0">
              <a:defRPr>
                <a:solidFill>
                  <a:schemeClr val="tx1"/>
                </a:solidFill>
                <a:latin typeface="Arial Black" pitchFamily="34" charset="0"/>
                <a:cs typeface="Arial" pitchFamily="34" charset="0"/>
              </a:defRPr>
            </a:lvl5pPr>
            <a:lvl6pPr marL="2514600" indent="-228600" eaLnBrk="0" fontAlgn="base" hangingPunct="0">
              <a:spcBef>
                <a:spcPct val="0"/>
              </a:spcBef>
              <a:spcAft>
                <a:spcPct val="0"/>
              </a:spcAft>
              <a:defRPr>
                <a:solidFill>
                  <a:schemeClr val="tx1"/>
                </a:solidFill>
                <a:latin typeface="Arial Black" pitchFamily="34" charset="0"/>
                <a:cs typeface="Arial" pitchFamily="34" charset="0"/>
              </a:defRPr>
            </a:lvl6pPr>
            <a:lvl7pPr marL="2971800" indent="-228600" eaLnBrk="0" fontAlgn="base" hangingPunct="0">
              <a:spcBef>
                <a:spcPct val="0"/>
              </a:spcBef>
              <a:spcAft>
                <a:spcPct val="0"/>
              </a:spcAft>
              <a:defRPr>
                <a:solidFill>
                  <a:schemeClr val="tx1"/>
                </a:solidFill>
                <a:latin typeface="Arial Black" pitchFamily="34" charset="0"/>
                <a:cs typeface="Arial" pitchFamily="34" charset="0"/>
              </a:defRPr>
            </a:lvl7pPr>
            <a:lvl8pPr marL="3429000" indent="-228600" eaLnBrk="0" fontAlgn="base" hangingPunct="0">
              <a:spcBef>
                <a:spcPct val="0"/>
              </a:spcBef>
              <a:spcAft>
                <a:spcPct val="0"/>
              </a:spcAft>
              <a:defRPr>
                <a:solidFill>
                  <a:schemeClr val="tx1"/>
                </a:solidFill>
                <a:latin typeface="Arial Black" pitchFamily="34" charset="0"/>
                <a:cs typeface="Arial" pitchFamily="34" charset="0"/>
              </a:defRPr>
            </a:lvl8pPr>
            <a:lvl9pPr marL="3886200" indent="-228600" eaLnBrk="0" fontAlgn="base" hangingPunct="0">
              <a:spcBef>
                <a:spcPct val="0"/>
              </a:spcBef>
              <a:spcAft>
                <a:spcPct val="0"/>
              </a:spcAft>
              <a:defRPr>
                <a:solidFill>
                  <a:schemeClr val="tx1"/>
                </a:solidFill>
                <a:latin typeface="Arial Black" pitchFamily="34" charset="0"/>
                <a:cs typeface="Arial" pitchFamily="34" charset="0"/>
              </a:defRPr>
            </a:lvl9pPr>
          </a:lstStyle>
          <a:p>
            <a:pPr eaLnBrk="1" hangingPunct="1"/>
            <a:r>
              <a:rPr lang="en-US" b="1">
                <a:latin typeface="Albertus Extra Bold"/>
              </a:rPr>
              <a:t>You K</a:t>
            </a:r>
            <a:r>
              <a:rPr lang="en-US" b="1">
                <a:solidFill>
                  <a:schemeClr val="bg1"/>
                </a:solidFill>
                <a:latin typeface="Albertus Extra Bold"/>
              </a:rPr>
              <a:t>NO</a:t>
            </a:r>
            <a:r>
              <a:rPr lang="en-US" b="1">
                <a:latin typeface="Albertus Extra Bold"/>
              </a:rPr>
              <a:t>W </a:t>
            </a:r>
            <a:r>
              <a:rPr lang="en-US" b="1">
                <a:solidFill>
                  <a:schemeClr val="bg1"/>
                </a:solidFill>
                <a:latin typeface="Albertus Extra Bold"/>
              </a:rPr>
              <a:t>Drugs</a:t>
            </a:r>
            <a:endParaRPr lang="id-ID" b="1">
              <a:solidFill>
                <a:schemeClr val="bg1"/>
              </a:solidFill>
              <a:latin typeface="Albertus Extra Bold"/>
            </a:endParaRPr>
          </a:p>
        </p:txBody>
      </p:sp>
      <p:sp>
        <p:nvSpPr>
          <p:cNvPr id="10" name="Rectangle 9"/>
          <p:cNvSpPr/>
          <p:nvPr/>
        </p:nvSpPr>
        <p:spPr>
          <a:xfrm>
            <a:off x="2373040" y="95755"/>
            <a:ext cx="5342232" cy="697628"/>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Bef>
                <a:spcPts val="0"/>
              </a:spcBef>
              <a:spcAft>
                <a:spcPts val="0"/>
              </a:spcAft>
              <a:defRPr/>
            </a:pPr>
            <a:r>
              <a:rPr lang="en-US" sz="2800" b="1" dirty="0" err="1">
                <a:ln/>
                <a:solidFill>
                  <a:schemeClr val="accent3"/>
                </a:solidFill>
                <a:latin typeface="+mn-lt"/>
                <a:cs typeface="+mn-cs"/>
              </a:rPr>
              <a:t>Sejarah</a:t>
            </a:r>
            <a:r>
              <a:rPr lang="en-US" sz="2800" b="1" dirty="0">
                <a:ln/>
                <a:solidFill>
                  <a:schemeClr val="accent3"/>
                </a:solidFill>
                <a:latin typeface="+mn-lt"/>
                <a:cs typeface="+mn-cs"/>
              </a:rPr>
              <a:t> &amp; </a:t>
            </a:r>
            <a:r>
              <a:rPr lang="en-US" sz="2800" b="1" dirty="0" err="1">
                <a:ln/>
                <a:solidFill>
                  <a:schemeClr val="accent3"/>
                </a:solidFill>
                <a:latin typeface="+mn-lt"/>
                <a:cs typeface="+mn-cs"/>
              </a:rPr>
              <a:t>Perkembangan</a:t>
            </a:r>
            <a:r>
              <a:rPr lang="en-US" sz="2800" b="1" dirty="0">
                <a:ln/>
                <a:solidFill>
                  <a:schemeClr val="accent3"/>
                </a:solidFill>
                <a:latin typeface="+mn-lt"/>
                <a:cs typeface="+mn-cs"/>
              </a:rPr>
              <a:t> </a:t>
            </a:r>
            <a:r>
              <a:rPr lang="en-US" sz="2800" b="1" dirty="0" err="1">
                <a:ln/>
                <a:solidFill>
                  <a:schemeClr val="accent3"/>
                </a:solidFill>
                <a:latin typeface="+mn-lt"/>
                <a:cs typeface="+mn-cs"/>
              </a:rPr>
              <a:t>Narkoba</a:t>
            </a:r>
            <a:endParaRPr lang="en-US" sz="2800" b="1" dirty="0">
              <a:ln/>
              <a:solidFill>
                <a:schemeClr val="accent3"/>
              </a:solidFill>
              <a:latin typeface="+mn-lt"/>
              <a:cs typeface="+mn-cs"/>
            </a:endParaRPr>
          </a:p>
        </p:txBody>
      </p:sp>
      <p:sp>
        <p:nvSpPr>
          <p:cNvPr id="8" name="Rounded Rectangle 7"/>
          <p:cNvSpPr/>
          <p:nvPr/>
        </p:nvSpPr>
        <p:spPr>
          <a:xfrm>
            <a:off x="1928794" y="856738"/>
            <a:ext cx="1500198" cy="476716"/>
          </a:xfrm>
          <a:prstGeom prst="roundRect">
            <a:avLst/>
          </a:prstGeom>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err="1">
                <a:solidFill>
                  <a:schemeClr val="bg1"/>
                </a:solidFill>
                <a:latin typeface="Berlin Sans FB" pitchFamily="34" charset="0"/>
              </a:rPr>
              <a:t>Thn</a:t>
            </a:r>
            <a:r>
              <a:rPr lang="en-US" sz="1600" b="1" dirty="0">
                <a:solidFill>
                  <a:schemeClr val="bg1"/>
                </a:solidFill>
                <a:latin typeface="Berlin Sans FB" pitchFamily="34" charset="0"/>
              </a:rPr>
              <a:t> 2000 SM</a:t>
            </a:r>
          </a:p>
        </p:txBody>
      </p:sp>
      <p:sp>
        <p:nvSpPr>
          <p:cNvPr id="12" name="Rounded Rectangle 11"/>
          <p:cNvSpPr/>
          <p:nvPr/>
        </p:nvSpPr>
        <p:spPr>
          <a:xfrm>
            <a:off x="1928794" y="2190248"/>
            <a:ext cx="1500198" cy="476715"/>
          </a:xfrm>
          <a:prstGeom prst="roundRect">
            <a:avLst/>
          </a:prstGeom>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err="1">
                <a:solidFill>
                  <a:schemeClr val="bg1"/>
                </a:solidFill>
                <a:latin typeface="Berlin Sans FB" pitchFamily="34" charset="0"/>
              </a:rPr>
              <a:t>Tahun</a:t>
            </a:r>
            <a:r>
              <a:rPr lang="en-US" sz="1600" b="1" dirty="0">
                <a:solidFill>
                  <a:schemeClr val="bg1"/>
                </a:solidFill>
                <a:latin typeface="Berlin Sans FB" pitchFamily="34" charset="0"/>
              </a:rPr>
              <a:t>  1856</a:t>
            </a:r>
          </a:p>
        </p:txBody>
      </p:sp>
      <p:sp>
        <p:nvSpPr>
          <p:cNvPr id="1037" name="TextBox 19"/>
          <p:cNvSpPr txBox="1">
            <a:spLocks noChangeArrowheads="1"/>
          </p:cNvSpPr>
          <p:nvPr/>
        </p:nvSpPr>
        <p:spPr bwMode="auto">
          <a:xfrm>
            <a:off x="3357563" y="800100"/>
            <a:ext cx="535305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Black" pitchFamily="34" charset="0"/>
                <a:cs typeface="Arial" pitchFamily="34" charset="0"/>
              </a:defRPr>
            </a:lvl1pPr>
            <a:lvl2pPr marL="742950" indent="-285750" eaLnBrk="0" hangingPunct="0">
              <a:defRPr>
                <a:solidFill>
                  <a:schemeClr val="tx1"/>
                </a:solidFill>
                <a:latin typeface="Arial Black" pitchFamily="34" charset="0"/>
                <a:cs typeface="Arial" pitchFamily="34" charset="0"/>
              </a:defRPr>
            </a:lvl2pPr>
            <a:lvl3pPr marL="1143000" indent="-228600" eaLnBrk="0" hangingPunct="0">
              <a:defRPr>
                <a:solidFill>
                  <a:schemeClr val="tx1"/>
                </a:solidFill>
                <a:latin typeface="Arial Black" pitchFamily="34" charset="0"/>
                <a:cs typeface="Arial" pitchFamily="34" charset="0"/>
              </a:defRPr>
            </a:lvl3pPr>
            <a:lvl4pPr marL="1600200" indent="-228600" eaLnBrk="0" hangingPunct="0">
              <a:defRPr>
                <a:solidFill>
                  <a:schemeClr val="tx1"/>
                </a:solidFill>
                <a:latin typeface="Arial Black" pitchFamily="34" charset="0"/>
                <a:cs typeface="Arial" pitchFamily="34" charset="0"/>
              </a:defRPr>
            </a:lvl4pPr>
            <a:lvl5pPr marL="2057400" indent="-228600" eaLnBrk="0" hangingPunct="0">
              <a:defRPr>
                <a:solidFill>
                  <a:schemeClr val="tx1"/>
                </a:solidFill>
                <a:latin typeface="Arial Black" pitchFamily="34" charset="0"/>
                <a:cs typeface="Arial" pitchFamily="34" charset="0"/>
              </a:defRPr>
            </a:lvl5pPr>
            <a:lvl6pPr marL="2514600" indent="-228600" eaLnBrk="0" fontAlgn="base" hangingPunct="0">
              <a:spcBef>
                <a:spcPct val="0"/>
              </a:spcBef>
              <a:spcAft>
                <a:spcPct val="0"/>
              </a:spcAft>
              <a:defRPr>
                <a:solidFill>
                  <a:schemeClr val="tx1"/>
                </a:solidFill>
                <a:latin typeface="Arial Black" pitchFamily="34" charset="0"/>
                <a:cs typeface="Arial" pitchFamily="34" charset="0"/>
              </a:defRPr>
            </a:lvl6pPr>
            <a:lvl7pPr marL="2971800" indent="-228600" eaLnBrk="0" fontAlgn="base" hangingPunct="0">
              <a:spcBef>
                <a:spcPct val="0"/>
              </a:spcBef>
              <a:spcAft>
                <a:spcPct val="0"/>
              </a:spcAft>
              <a:defRPr>
                <a:solidFill>
                  <a:schemeClr val="tx1"/>
                </a:solidFill>
                <a:latin typeface="Arial Black" pitchFamily="34" charset="0"/>
                <a:cs typeface="Arial" pitchFamily="34" charset="0"/>
              </a:defRPr>
            </a:lvl7pPr>
            <a:lvl8pPr marL="3429000" indent="-228600" eaLnBrk="0" fontAlgn="base" hangingPunct="0">
              <a:spcBef>
                <a:spcPct val="0"/>
              </a:spcBef>
              <a:spcAft>
                <a:spcPct val="0"/>
              </a:spcAft>
              <a:defRPr>
                <a:solidFill>
                  <a:schemeClr val="tx1"/>
                </a:solidFill>
                <a:latin typeface="Arial Black" pitchFamily="34" charset="0"/>
                <a:cs typeface="Arial" pitchFamily="34" charset="0"/>
              </a:defRPr>
            </a:lvl8pPr>
            <a:lvl9pPr marL="3886200" indent="-228600" eaLnBrk="0" fontAlgn="base" hangingPunct="0">
              <a:spcBef>
                <a:spcPct val="0"/>
              </a:spcBef>
              <a:spcAft>
                <a:spcPct val="0"/>
              </a:spcAft>
              <a:defRPr>
                <a:solidFill>
                  <a:schemeClr val="tx1"/>
                </a:solidFill>
                <a:latin typeface="Arial Black" pitchFamily="34" charset="0"/>
                <a:cs typeface="Arial" pitchFamily="34" charset="0"/>
              </a:defRPr>
            </a:lvl9pPr>
          </a:lstStyle>
          <a:p>
            <a:pPr eaLnBrk="1" hangingPunct="1"/>
            <a:r>
              <a:rPr lang="en-US" sz="2000">
                <a:latin typeface="Berlin Sans FB" pitchFamily="34" charset="0"/>
              </a:rPr>
              <a:t>Awal ditemukan </a:t>
            </a:r>
            <a:r>
              <a:rPr lang="en-US" sz="2000">
                <a:solidFill>
                  <a:srgbClr val="FFFF00"/>
                </a:solidFill>
                <a:latin typeface="Berlin Sans FB" pitchFamily="34" charset="0"/>
              </a:rPr>
              <a:t>OPHIUM / CANDU</a:t>
            </a:r>
            <a:r>
              <a:rPr lang="en-US" sz="2000">
                <a:latin typeface="Berlin Sans FB" pitchFamily="34" charset="0"/>
              </a:rPr>
              <a:t> di Samaria.</a:t>
            </a:r>
          </a:p>
        </p:txBody>
      </p:sp>
      <p:sp>
        <p:nvSpPr>
          <p:cNvPr id="1038" name="TextBox 20"/>
          <p:cNvSpPr txBox="1">
            <a:spLocks noChangeArrowheads="1"/>
          </p:cNvSpPr>
          <p:nvPr/>
        </p:nvSpPr>
        <p:spPr bwMode="auto">
          <a:xfrm>
            <a:off x="3357563" y="1466850"/>
            <a:ext cx="423545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Black" pitchFamily="34" charset="0"/>
                <a:cs typeface="Arial" pitchFamily="34" charset="0"/>
              </a:defRPr>
            </a:lvl1pPr>
            <a:lvl2pPr marL="742950" indent="-285750" eaLnBrk="0" hangingPunct="0">
              <a:defRPr>
                <a:solidFill>
                  <a:schemeClr val="tx1"/>
                </a:solidFill>
                <a:latin typeface="Arial Black" pitchFamily="34" charset="0"/>
                <a:cs typeface="Arial" pitchFamily="34" charset="0"/>
              </a:defRPr>
            </a:lvl2pPr>
            <a:lvl3pPr marL="1143000" indent="-228600" eaLnBrk="0" hangingPunct="0">
              <a:defRPr>
                <a:solidFill>
                  <a:schemeClr val="tx1"/>
                </a:solidFill>
                <a:latin typeface="Arial Black" pitchFamily="34" charset="0"/>
                <a:cs typeface="Arial" pitchFamily="34" charset="0"/>
              </a:defRPr>
            </a:lvl3pPr>
            <a:lvl4pPr marL="1600200" indent="-228600" eaLnBrk="0" hangingPunct="0">
              <a:defRPr>
                <a:solidFill>
                  <a:schemeClr val="tx1"/>
                </a:solidFill>
                <a:latin typeface="Arial Black" pitchFamily="34" charset="0"/>
                <a:cs typeface="Arial" pitchFamily="34" charset="0"/>
              </a:defRPr>
            </a:lvl4pPr>
            <a:lvl5pPr marL="2057400" indent="-228600" eaLnBrk="0" hangingPunct="0">
              <a:defRPr>
                <a:solidFill>
                  <a:schemeClr val="tx1"/>
                </a:solidFill>
                <a:latin typeface="Arial Black" pitchFamily="34" charset="0"/>
                <a:cs typeface="Arial" pitchFamily="34" charset="0"/>
              </a:defRPr>
            </a:lvl5pPr>
            <a:lvl6pPr marL="2514600" indent="-228600" eaLnBrk="0" fontAlgn="base" hangingPunct="0">
              <a:spcBef>
                <a:spcPct val="0"/>
              </a:spcBef>
              <a:spcAft>
                <a:spcPct val="0"/>
              </a:spcAft>
              <a:defRPr>
                <a:solidFill>
                  <a:schemeClr val="tx1"/>
                </a:solidFill>
                <a:latin typeface="Arial Black" pitchFamily="34" charset="0"/>
                <a:cs typeface="Arial" pitchFamily="34" charset="0"/>
              </a:defRPr>
            </a:lvl6pPr>
            <a:lvl7pPr marL="2971800" indent="-228600" eaLnBrk="0" fontAlgn="base" hangingPunct="0">
              <a:spcBef>
                <a:spcPct val="0"/>
              </a:spcBef>
              <a:spcAft>
                <a:spcPct val="0"/>
              </a:spcAft>
              <a:defRPr>
                <a:solidFill>
                  <a:schemeClr val="tx1"/>
                </a:solidFill>
                <a:latin typeface="Arial Black" pitchFamily="34" charset="0"/>
                <a:cs typeface="Arial" pitchFamily="34" charset="0"/>
              </a:defRPr>
            </a:lvl7pPr>
            <a:lvl8pPr marL="3429000" indent="-228600" eaLnBrk="0" fontAlgn="base" hangingPunct="0">
              <a:spcBef>
                <a:spcPct val="0"/>
              </a:spcBef>
              <a:spcAft>
                <a:spcPct val="0"/>
              </a:spcAft>
              <a:defRPr>
                <a:solidFill>
                  <a:schemeClr val="tx1"/>
                </a:solidFill>
                <a:latin typeface="Arial Black" pitchFamily="34" charset="0"/>
                <a:cs typeface="Arial" pitchFamily="34" charset="0"/>
              </a:defRPr>
            </a:lvl8pPr>
            <a:lvl9pPr marL="3886200" indent="-228600" eaLnBrk="0" fontAlgn="base" hangingPunct="0">
              <a:spcBef>
                <a:spcPct val="0"/>
              </a:spcBef>
              <a:spcAft>
                <a:spcPct val="0"/>
              </a:spcAft>
              <a:defRPr>
                <a:solidFill>
                  <a:schemeClr val="tx1"/>
                </a:solidFill>
                <a:latin typeface="Arial Black" pitchFamily="34" charset="0"/>
                <a:cs typeface="Arial" pitchFamily="34" charset="0"/>
              </a:defRPr>
            </a:lvl9pPr>
          </a:lstStyle>
          <a:p>
            <a:pPr eaLnBrk="1" hangingPunct="1"/>
            <a:r>
              <a:rPr lang="en-US" sz="2000">
                <a:latin typeface="Berlin Sans FB" pitchFamily="34" charset="0"/>
              </a:rPr>
              <a:t>Modifikasi Candu menjadi </a:t>
            </a:r>
            <a:r>
              <a:rPr lang="en-US" sz="2000">
                <a:solidFill>
                  <a:srgbClr val="FFFF00"/>
                </a:solidFill>
                <a:latin typeface="Berlin Sans FB" pitchFamily="34" charset="0"/>
              </a:rPr>
              <a:t>MORPHIN.</a:t>
            </a:r>
          </a:p>
        </p:txBody>
      </p:sp>
      <p:sp>
        <p:nvSpPr>
          <p:cNvPr id="1039" name="TextBox 21"/>
          <p:cNvSpPr txBox="1">
            <a:spLocks noChangeArrowheads="1"/>
          </p:cNvSpPr>
          <p:nvPr/>
        </p:nvSpPr>
        <p:spPr bwMode="auto">
          <a:xfrm>
            <a:off x="3357563" y="2008188"/>
            <a:ext cx="5132387" cy="944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Black" pitchFamily="34" charset="0"/>
                <a:cs typeface="Arial" pitchFamily="34" charset="0"/>
              </a:defRPr>
            </a:lvl1pPr>
            <a:lvl2pPr marL="742950" indent="-285750" eaLnBrk="0" hangingPunct="0">
              <a:defRPr>
                <a:solidFill>
                  <a:schemeClr val="tx1"/>
                </a:solidFill>
                <a:latin typeface="Arial Black" pitchFamily="34" charset="0"/>
                <a:cs typeface="Arial" pitchFamily="34" charset="0"/>
              </a:defRPr>
            </a:lvl2pPr>
            <a:lvl3pPr marL="1143000" indent="-228600" eaLnBrk="0" hangingPunct="0">
              <a:defRPr>
                <a:solidFill>
                  <a:schemeClr val="tx1"/>
                </a:solidFill>
                <a:latin typeface="Arial Black" pitchFamily="34" charset="0"/>
                <a:cs typeface="Arial" pitchFamily="34" charset="0"/>
              </a:defRPr>
            </a:lvl3pPr>
            <a:lvl4pPr marL="1600200" indent="-228600" eaLnBrk="0" hangingPunct="0">
              <a:defRPr>
                <a:solidFill>
                  <a:schemeClr val="tx1"/>
                </a:solidFill>
                <a:latin typeface="Arial Black" pitchFamily="34" charset="0"/>
                <a:cs typeface="Arial" pitchFamily="34" charset="0"/>
              </a:defRPr>
            </a:lvl4pPr>
            <a:lvl5pPr marL="2057400" indent="-228600" eaLnBrk="0" hangingPunct="0">
              <a:defRPr>
                <a:solidFill>
                  <a:schemeClr val="tx1"/>
                </a:solidFill>
                <a:latin typeface="Arial Black" pitchFamily="34" charset="0"/>
                <a:cs typeface="Arial" pitchFamily="34" charset="0"/>
              </a:defRPr>
            </a:lvl5pPr>
            <a:lvl6pPr marL="2514600" indent="-228600" eaLnBrk="0" fontAlgn="base" hangingPunct="0">
              <a:spcBef>
                <a:spcPct val="0"/>
              </a:spcBef>
              <a:spcAft>
                <a:spcPct val="0"/>
              </a:spcAft>
              <a:defRPr>
                <a:solidFill>
                  <a:schemeClr val="tx1"/>
                </a:solidFill>
                <a:latin typeface="Arial Black" pitchFamily="34" charset="0"/>
                <a:cs typeface="Arial" pitchFamily="34" charset="0"/>
              </a:defRPr>
            </a:lvl6pPr>
            <a:lvl7pPr marL="2971800" indent="-228600" eaLnBrk="0" fontAlgn="base" hangingPunct="0">
              <a:spcBef>
                <a:spcPct val="0"/>
              </a:spcBef>
              <a:spcAft>
                <a:spcPct val="0"/>
              </a:spcAft>
              <a:defRPr>
                <a:solidFill>
                  <a:schemeClr val="tx1"/>
                </a:solidFill>
                <a:latin typeface="Arial Black" pitchFamily="34" charset="0"/>
                <a:cs typeface="Arial" pitchFamily="34" charset="0"/>
              </a:defRPr>
            </a:lvl7pPr>
            <a:lvl8pPr marL="3429000" indent="-228600" eaLnBrk="0" fontAlgn="base" hangingPunct="0">
              <a:spcBef>
                <a:spcPct val="0"/>
              </a:spcBef>
              <a:spcAft>
                <a:spcPct val="0"/>
              </a:spcAft>
              <a:defRPr>
                <a:solidFill>
                  <a:schemeClr val="tx1"/>
                </a:solidFill>
                <a:latin typeface="Arial Black" pitchFamily="34" charset="0"/>
                <a:cs typeface="Arial" pitchFamily="34" charset="0"/>
              </a:defRPr>
            </a:lvl8pPr>
            <a:lvl9pPr marL="3886200" indent="-228600" eaLnBrk="0" fontAlgn="base" hangingPunct="0">
              <a:spcBef>
                <a:spcPct val="0"/>
              </a:spcBef>
              <a:spcAft>
                <a:spcPct val="0"/>
              </a:spcAft>
              <a:defRPr>
                <a:solidFill>
                  <a:schemeClr val="tx1"/>
                </a:solidFill>
                <a:latin typeface="Arial Black" pitchFamily="34" charset="0"/>
                <a:cs typeface="Arial" pitchFamily="34" charset="0"/>
              </a:defRPr>
            </a:lvl9pPr>
          </a:lstStyle>
          <a:p>
            <a:pPr eaLnBrk="1" hangingPunct="1"/>
            <a:r>
              <a:rPr lang="en-US" sz="2000">
                <a:latin typeface="Berlin Sans FB" pitchFamily="34" charset="0"/>
              </a:rPr>
              <a:t>Pemakaian Morphin sbg obat penghilang </a:t>
            </a:r>
          </a:p>
          <a:p>
            <a:pPr eaLnBrk="1" hangingPunct="1"/>
            <a:r>
              <a:rPr lang="en-US" sz="2000">
                <a:latin typeface="Berlin Sans FB" pitchFamily="34" charset="0"/>
              </a:rPr>
              <a:t>rasa sakit secara legal </a:t>
            </a:r>
            <a:r>
              <a:rPr lang="en-US" sz="2000">
                <a:solidFill>
                  <a:srgbClr val="FFFF00"/>
                </a:solidFill>
                <a:latin typeface="Berlin Sans FB" pitchFamily="34" charset="0"/>
              </a:rPr>
              <a:t>(Perang Saudara di AS)</a:t>
            </a:r>
          </a:p>
        </p:txBody>
      </p:sp>
      <p:sp>
        <p:nvSpPr>
          <p:cNvPr id="1040" name="TextBox 23"/>
          <p:cNvSpPr txBox="1">
            <a:spLocks noChangeArrowheads="1"/>
          </p:cNvSpPr>
          <p:nvPr/>
        </p:nvSpPr>
        <p:spPr bwMode="auto">
          <a:xfrm>
            <a:off x="3357563" y="2952750"/>
            <a:ext cx="494665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Black" pitchFamily="34" charset="0"/>
                <a:cs typeface="Arial" pitchFamily="34" charset="0"/>
              </a:defRPr>
            </a:lvl1pPr>
            <a:lvl2pPr marL="742950" indent="-285750" eaLnBrk="0" hangingPunct="0">
              <a:defRPr>
                <a:solidFill>
                  <a:schemeClr val="tx1"/>
                </a:solidFill>
                <a:latin typeface="Arial Black" pitchFamily="34" charset="0"/>
                <a:cs typeface="Arial" pitchFamily="34" charset="0"/>
              </a:defRPr>
            </a:lvl2pPr>
            <a:lvl3pPr marL="1143000" indent="-228600" eaLnBrk="0" hangingPunct="0">
              <a:defRPr>
                <a:solidFill>
                  <a:schemeClr val="tx1"/>
                </a:solidFill>
                <a:latin typeface="Arial Black" pitchFamily="34" charset="0"/>
                <a:cs typeface="Arial" pitchFamily="34" charset="0"/>
              </a:defRPr>
            </a:lvl3pPr>
            <a:lvl4pPr marL="1600200" indent="-228600" eaLnBrk="0" hangingPunct="0">
              <a:defRPr>
                <a:solidFill>
                  <a:schemeClr val="tx1"/>
                </a:solidFill>
                <a:latin typeface="Arial Black" pitchFamily="34" charset="0"/>
                <a:cs typeface="Arial" pitchFamily="34" charset="0"/>
              </a:defRPr>
            </a:lvl4pPr>
            <a:lvl5pPr marL="2057400" indent="-228600" eaLnBrk="0" hangingPunct="0">
              <a:defRPr>
                <a:solidFill>
                  <a:schemeClr val="tx1"/>
                </a:solidFill>
                <a:latin typeface="Arial Black" pitchFamily="34" charset="0"/>
                <a:cs typeface="Arial" pitchFamily="34" charset="0"/>
              </a:defRPr>
            </a:lvl5pPr>
            <a:lvl6pPr marL="2514600" indent="-228600" eaLnBrk="0" fontAlgn="base" hangingPunct="0">
              <a:spcBef>
                <a:spcPct val="0"/>
              </a:spcBef>
              <a:spcAft>
                <a:spcPct val="0"/>
              </a:spcAft>
              <a:defRPr>
                <a:solidFill>
                  <a:schemeClr val="tx1"/>
                </a:solidFill>
                <a:latin typeface="Arial Black" pitchFamily="34" charset="0"/>
                <a:cs typeface="Arial" pitchFamily="34" charset="0"/>
              </a:defRPr>
            </a:lvl6pPr>
            <a:lvl7pPr marL="2971800" indent="-228600" eaLnBrk="0" fontAlgn="base" hangingPunct="0">
              <a:spcBef>
                <a:spcPct val="0"/>
              </a:spcBef>
              <a:spcAft>
                <a:spcPct val="0"/>
              </a:spcAft>
              <a:defRPr>
                <a:solidFill>
                  <a:schemeClr val="tx1"/>
                </a:solidFill>
                <a:latin typeface="Arial Black" pitchFamily="34" charset="0"/>
                <a:cs typeface="Arial" pitchFamily="34" charset="0"/>
              </a:defRPr>
            </a:lvl7pPr>
            <a:lvl8pPr marL="3429000" indent="-228600" eaLnBrk="0" fontAlgn="base" hangingPunct="0">
              <a:spcBef>
                <a:spcPct val="0"/>
              </a:spcBef>
              <a:spcAft>
                <a:spcPct val="0"/>
              </a:spcAft>
              <a:defRPr>
                <a:solidFill>
                  <a:schemeClr val="tx1"/>
                </a:solidFill>
                <a:latin typeface="Arial Black" pitchFamily="34" charset="0"/>
                <a:cs typeface="Arial" pitchFamily="34" charset="0"/>
              </a:defRPr>
            </a:lvl8pPr>
            <a:lvl9pPr marL="3886200" indent="-228600" eaLnBrk="0" fontAlgn="base" hangingPunct="0">
              <a:spcBef>
                <a:spcPct val="0"/>
              </a:spcBef>
              <a:spcAft>
                <a:spcPct val="0"/>
              </a:spcAft>
              <a:defRPr>
                <a:solidFill>
                  <a:schemeClr val="tx1"/>
                </a:solidFill>
                <a:latin typeface="Arial Black" pitchFamily="34" charset="0"/>
                <a:cs typeface="Arial" pitchFamily="34" charset="0"/>
              </a:defRPr>
            </a:lvl9pPr>
          </a:lstStyle>
          <a:p>
            <a:pPr eaLnBrk="1" hangingPunct="1"/>
            <a:r>
              <a:rPr lang="en-US" sz="2000">
                <a:solidFill>
                  <a:srgbClr val="FFFF00"/>
                </a:solidFill>
                <a:latin typeface="Berlin Sans FB" pitchFamily="34" charset="0"/>
              </a:rPr>
              <a:t>BAYER</a:t>
            </a:r>
            <a:r>
              <a:rPr lang="en-US" sz="2000">
                <a:latin typeface="Berlin Sans FB" pitchFamily="34" charset="0"/>
              </a:rPr>
              <a:t> memproduksi Morphin secara legal.</a:t>
            </a:r>
          </a:p>
        </p:txBody>
      </p:sp>
      <p:sp>
        <p:nvSpPr>
          <p:cNvPr id="16" name="Rounded Rectangle 15"/>
          <p:cNvSpPr/>
          <p:nvPr/>
        </p:nvSpPr>
        <p:spPr>
          <a:xfrm>
            <a:off x="1928794" y="2953242"/>
            <a:ext cx="1500198" cy="475783"/>
          </a:xfrm>
          <a:prstGeom prst="roundRect">
            <a:avLst/>
          </a:prstGeom>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err="1">
                <a:solidFill>
                  <a:schemeClr val="bg1"/>
                </a:solidFill>
                <a:latin typeface="Berlin Sans FB" pitchFamily="34" charset="0"/>
              </a:rPr>
              <a:t>Tahun</a:t>
            </a:r>
            <a:r>
              <a:rPr lang="en-US" sz="1600" b="1" dirty="0">
                <a:solidFill>
                  <a:schemeClr val="bg1"/>
                </a:solidFill>
                <a:latin typeface="Berlin Sans FB" pitchFamily="34" charset="0"/>
              </a:rPr>
              <a:t>  1898</a:t>
            </a:r>
          </a:p>
        </p:txBody>
      </p:sp>
      <p:sp>
        <p:nvSpPr>
          <p:cNvPr id="17" name="Rounded Rectangle 16"/>
          <p:cNvSpPr/>
          <p:nvPr/>
        </p:nvSpPr>
        <p:spPr>
          <a:xfrm>
            <a:off x="1928794" y="1523492"/>
            <a:ext cx="1500198" cy="476717"/>
          </a:xfrm>
          <a:prstGeom prst="roundRect">
            <a:avLst/>
          </a:prstGeom>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err="1">
                <a:solidFill>
                  <a:schemeClr val="bg1"/>
                </a:solidFill>
                <a:latin typeface="Berlin Sans FB" pitchFamily="34" charset="0"/>
              </a:rPr>
              <a:t>Tahun</a:t>
            </a:r>
            <a:r>
              <a:rPr lang="en-US" sz="1600" b="1" dirty="0">
                <a:solidFill>
                  <a:schemeClr val="bg1"/>
                </a:solidFill>
                <a:latin typeface="Berlin Sans FB" pitchFamily="34" charset="0"/>
              </a:rPr>
              <a:t>  1806</a:t>
            </a:r>
          </a:p>
        </p:txBody>
      </p:sp>
      <p:graphicFrame>
        <p:nvGraphicFramePr>
          <p:cNvPr id="1026" name="Object 12"/>
          <p:cNvGraphicFramePr>
            <a:graphicFrameLocks noChangeAspect="1"/>
          </p:cNvGraphicFramePr>
          <p:nvPr/>
        </p:nvGraphicFramePr>
        <p:xfrm>
          <a:off x="7286625" y="3619500"/>
          <a:ext cx="1643063" cy="1047750"/>
        </p:xfrm>
        <a:graphic>
          <a:graphicData uri="http://schemas.openxmlformats.org/presentationml/2006/ole">
            <p:oleObj spid="_x0000_s76810" name="Bitmap Image" r:id="rId5" imgW="3067478" imgH="2114845" progId="PBrush">
              <p:embed/>
            </p:oleObj>
          </a:graphicData>
        </a:graphic>
      </p:graphicFrame>
      <p:sp>
        <p:nvSpPr>
          <p:cNvPr id="1047" name="TextBox 14"/>
          <p:cNvSpPr txBox="1">
            <a:spLocks noChangeArrowheads="1"/>
          </p:cNvSpPr>
          <p:nvPr/>
        </p:nvSpPr>
        <p:spPr bwMode="auto">
          <a:xfrm>
            <a:off x="2071688" y="3619500"/>
            <a:ext cx="5214937" cy="944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Black" pitchFamily="34" charset="0"/>
                <a:cs typeface="Arial" pitchFamily="34" charset="0"/>
              </a:defRPr>
            </a:lvl1pPr>
            <a:lvl2pPr marL="742950" indent="-285750" eaLnBrk="0" hangingPunct="0">
              <a:defRPr>
                <a:solidFill>
                  <a:schemeClr val="tx1"/>
                </a:solidFill>
                <a:latin typeface="Arial Black" pitchFamily="34" charset="0"/>
                <a:cs typeface="Arial" pitchFamily="34" charset="0"/>
              </a:defRPr>
            </a:lvl2pPr>
            <a:lvl3pPr marL="1143000" indent="-228600" eaLnBrk="0" hangingPunct="0">
              <a:defRPr>
                <a:solidFill>
                  <a:schemeClr val="tx1"/>
                </a:solidFill>
                <a:latin typeface="Arial Black" pitchFamily="34" charset="0"/>
                <a:cs typeface="Arial" pitchFamily="34" charset="0"/>
              </a:defRPr>
            </a:lvl3pPr>
            <a:lvl4pPr marL="1600200" indent="-228600" eaLnBrk="0" hangingPunct="0">
              <a:defRPr>
                <a:solidFill>
                  <a:schemeClr val="tx1"/>
                </a:solidFill>
                <a:latin typeface="Arial Black" pitchFamily="34" charset="0"/>
                <a:cs typeface="Arial" pitchFamily="34" charset="0"/>
              </a:defRPr>
            </a:lvl4pPr>
            <a:lvl5pPr marL="2057400" indent="-228600" eaLnBrk="0" hangingPunct="0">
              <a:defRPr>
                <a:solidFill>
                  <a:schemeClr val="tx1"/>
                </a:solidFill>
                <a:latin typeface="Arial Black" pitchFamily="34" charset="0"/>
                <a:cs typeface="Arial" pitchFamily="34" charset="0"/>
              </a:defRPr>
            </a:lvl5pPr>
            <a:lvl6pPr marL="2514600" indent="-228600" eaLnBrk="0" fontAlgn="base" hangingPunct="0">
              <a:spcBef>
                <a:spcPct val="0"/>
              </a:spcBef>
              <a:spcAft>
                <a:spcPct val="0"/>
              </a:spcAft>
              <a:defRPr>
                <a:solidFill>
                  <a:schemeClr val="tx1"/>
                </a:solidFill>
                <a:latin typeface="Arial Black" pitchFamily="34" charset="0"/>
                <a:cs typeface="Arial" pitchFamily="34" charset="0"/>
              </a:defRPr>
            </a:lvl6pPr>
            <a:lvl7pPr marL="2971800" indent="-228600" eaLnBrk="0" fontAlgn="base" hangingPunct="0">
              <a:spcBef>
                <a:spcPct val="0"/>
              </a:spcBef>
              <a:spcAft>
                <a:spcPct val="0"/>
              </a:spcAft>
              <a:defRPr>
                <a:solidFill>
                  <a:schemeClr val="tx1"/>
                </a:solidFill>
                <a:latin typeface="Arial Black" pitchFamily="34" charset="0"/>
                <a:cs typeface="Arial" pitchFamily="34" charset="0"/>
              </a:defRPr>
            </a:lvl7pPr>
            <a:lvl8pPr marL="3429000" indent="-228600" eaLnBrk="0" fontAlgn="base" hangingPunct="0">
              <a:spcBef>
                <a:spcPct val="0"/>
              </a:spcBef>
              <a:spcAft>
                <a:spcPct val="0"/>
              </a:spcAft>
              <a:defRPr>
                <a:solidFill>
                  <a:schemeClr val="tx1"/>
                </a:solidFill>
                <a:latin typeface="Arial Black" pitchFamily="34" charset="0"/>
                <a:cs typeface="Arial" pitchFamily="34" charset="0"/>
              </a:defRPr>
            </a:lvl8pPr>
            <a:lvl9pPr marL="3886200" indent="-228600" eaLnBrk="0" fontAlgn="base" hangingPunct="0">
              <a:spcBef>
                <a:spcPct val="0"/>
              </a:spcBef>
              <a:spcAft>
                <a:spcPct val="0"/>
              </a:spcAft>
              <a:defRPr>
                <a:solidFill>
                  <a:schemeClr val="tx1"/>
                </a:solidFill>
                <a:latin typeface="Arial Black" pitchFamily="34" charset="0"/>
                <a:cs typeface="Arial" pitchFamily="34" charset="0"/>
              </a:defRPr>
            </a:lvl9pPr>
          </a:lstStyle>
          <a:p>
            <a:pPr algn="r" eaLnBrk="1" hangingPunct="1"/>
            <a:r>
              <a:rPr lang="en-US" sz="2000">
                <a:latin typeface="Berlin Sans FB" pitchFamily="34" charset="0"/>
              </a:rPr>
              <a:t>Di Amerika Selatan </a:t>
            </a:r>
            <a:r>
              <a:rPr lang="en-US" sz="2000">
                <a:solidFill>
                  <a:srgbClr val="FFFF00"/>
                </a:solidFill>
                <a:latin typeface="Berlin Sans FB" pitchFamily="34" charset="0"/>
              </a:rPr>
              <a:t>KOKA</a:t>
            </a:r>
            <a:r>
              <a:rPr lang="en-US" sz="2000">
                <a:latin typeface="Berlin Sans FB" pitchFamily="34" charset="0"/>
              </a:rPr>
              <a:t> sejak lama tumbuh</a:t>
            </a:r>
          </a:p>
          <a:p>
            <a:pPr algn="r" eaLnBrk="1" hangingPunct="1"/>
            <a:r>
              <a:rPr lang="en-US" sz="2000">
                <a:latin typeface="Berlin Sans FB" pitchFamily="34" charset="0"/>
              </a:rPr>
              <a:t>dan biasa dipakai untuk obat Asma &amp; TBC.</a:t>
            </a:r>
          </a:p>
        </p:txBody>
      </p:sp>
      <p:graphicFrame>
        <p:nvGraphicFramePr>
          <p:cNvPr id="1027" name="Object 7"/>
          <p:cNvGraphicFramePr>
            <a:graphicFrameLocks noChangeAspect="1"/>
          </p:cNvGraphicFramePr>
          <p:nvPr/>
        </p:nvGraphicFramePr>
        <p:xfrm>
          <a:off x="142875" y="4476750"/>
          <a:ext cx="2071688" cy="1143000"/>
        </p:xfrm>
        <a:graphic>
          <a:graphicData uri="http://schemas.openxmlformats.org/presentationml/2006/ole">
            <p:oleObj spid="_x0000_s76811" name="Bitmap Image" r:id="rId6" imgW="2847619" imgH="2228571" progId="PBrush">
              <p:embed/>
            </p:oleObj>
          </a:graphicData>
        </a:graphic>
      </p:graphicFrame>
      <p:sp>
        <p:nvSpPr>
          <p:cNvPr id="1048" name="TextBox 17"/>
          <p:cNvSpPr txBox="1">
            <a:spLocks noChangeArrowheads="1"/>
          </p:cNvSpPr>
          <p:nvPr/>
        </p:nvSpPr>
        <p:spPr bwMode="auto">
          <a:xfrm>
            <a:off x="2214563" y="4667250"/>
            <a:ext cx="6858000" cy="944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Black" pitchFamily="34" charset="0"/>
                <a:cs typeface="Arial" pitchFamily="34" charset="0"/>
              </a:defRPr>
            </a:lvl1pPr>
            <a:lvl2pPr marL="742950" indent="-285750" eaLnBrk="0" hangingPunct="0">
              <a:defRPr>
                <a:solidFill>
                  <a:schemeClr val="tx1"/>
                </a:solidFill>
                <a:latin typeface="Arial Black" pitchFamily="34" charset="0"/>
                <a:cs typeface="Arial" pitchFamily="34" charset="0"/>
              </a:defRPr>
            </a:lvl2pPr>
            <a:lvl3pPr marL="1143000" indent="-228600" eaLnBrk="0" hangingPunct="0">
              <a:defRPr>
                <a:solidFill>
                  <a:schemeClr val="tx1"/>
                </a:solidFill>
                <a:latin typeface="Arial Black" pitchFamily="34" charset="0"/>
                <a:cs typeface="Arial" pitchFamily="34" charset="0"/>
              </a:defRPr>
            </a:lvl3pPr>
            <a:lvl4pPr marL="1600200" indent="-228600" eaLnBrk="0" hangingPunct="0">
              <a:defRPr>
                <a:solidFill>
                  <a:schemeClr val="tx1"/>
                </a:solidFill>
                <a:latin typeface="Arial Black" pitchFamily="34" charset="0"/>
                <a:cs typeface="Arial" pitchFamily="34" charset="0"/>
              </a:defRPr>
            </a:lvl4pPr>
            <a:lvl5pPr marL="2057400" indent="-228600" eaLnBrk="0" hangingPunct="0">
              <a:defRPr>
                <a:solidFill>
                  <a:schemeClr val="tx1"/>
                </a:solidFill>
                <a:latin typeface="Arial Black" pitchFamily="34" charset="0"/>
                <a:cs typeface="Arial" pitchFamily="34" charset="0"/>
              </a:defRPr>
            </a:lvl5pPr>
            <a:lvl6pPr marL="2514600" indent="-228600" eaLnBrk="0" fontAlgn="base" hangingPunct="0">
              <a:spcBef>
                <a:spcPct val="0"/>
              </a:spcBef>
              <a:spcAft>
                <a:spcPct val="0"/>
              </a:spcAft>
              <a:defRPr>
                <a:solidFill>
                  <a:schemeClr val="tx1"/>
                </a:solidFill>
                <a:latin typeface="Arial Black" pitchFamily="34" charset="0"/>
                <a:cs typeface="Arial" pitchFamily="34" charset="0"/>
              </a:defRPr>
            </a:lvl6pPr>
            <a:lvl7pPr marL="2971800" indent="-228600" eaLnBrk="0" fontAlgn="base" hangingPunct="0">
              <a:spcBef>
                <a:spcPct val="0"/>
              </a:spcBef>
              <a:spcAft>
                <a:spcPct val="0"/>
              </a:spcAft>
              <a:defRPr>
                <a:solidFill>
                  <a:schemeClr val="tx1"/>
                </a:solidFill>
                <a:latin typeface="Arial Black" pitchFamily="34" charset="0"/>
                <a:cs typeface="Arial" pitchFamily="34" charset="0"/>
              </a:defRPr>
            </a:lvl7pPr>
            <a:lvl8pPr marL="3429000" indent="-228600" eaLnBrk="0" fontAlgn="base" hangingPunct="0">
              <a:spcBef>
                <a:spcPct val="0"/>
              </a:spcBef>
              <a:spcAft>
                <a:spcPct val="0"/>
              </a:spcAft>
              <a:defRPr>
                <a:solidFill>
                  <a:schemeClr val="tx1"/>
                </a:solidFill>
                <a:latin typeface="Arial Black" pitchFamily="34" charset="0"/>
                <a:cs typeface="Arial" pitchFamily="34" charset="0"/>
              </a:defRPr>
            </a:lvl8pPr>
            <a:lvl9pPr marL="3886200" indent="-228600" eaLnBrk="0" fontAlgn="base" hangingPunct="0">
              <a:spcBef>
                <a:spcPct val="0"/>
              </a:spcBef>
              <a:spcAft>
                <a:spcPct val="0"/>
              </a:spcAft>
              <a:defRPr>
                <a:solidFill>
                  <a:schemeClr val="tx1"/>
                </a:solidFill>
                <a:latin typeface="Arial Black" pitchFamily="34" charset="0"/>
                <a:cs typeface="Arial" pitchFamily="34" charset="0"/>
              </a:defRPr>
            </a:lvl9pPr>
          </a:lstStyle>
          <a:p>
            <a:pPr eaLnBrk="1" hangingPunct="1"/>
            <a:r>
              <a:rPr lang="en-US" sz="2000">
                <a:latin typeface="Berlin Sans FB" pitchFamily="34" charset="0"/>
              </a:rPr>
              <a:t>Di Bumi Aceh sendiri tanaman </a:t>
            </a:r>
            <a:r>
              <a:rPr lang="en-US" sz="2000">
                <a:solidFill>
                  <a:srgbClr val="FFFF00"/>
                </a:solidFill>
                <a:latin typeface="Berlin Sans FB" pitchFamily="34" charset="0"/>
              </a:rPr>
              <a:t>GANJA</a:t>
            </a:r>
            <a:r>
              <a:rPr lang="en-US" sz="2000">
                <a:latin typeface="Berlin Sans FB" pitchFamily="34" charset="0"/>
              </a:rPr>
              <a:t> sejak lama ada/tumbuh</a:t>
            </a:r>
          </a:p>
          <a:p>
            <a:pPr eaLnBrk="1" hangingPunct="1"/>
            <a:r>
              <a:rPr lang="en-US" sz="2000">
                <a:latin typeface="Berlin Sans FB" pitchFamily="34" charset="0"/>
              </a:rPr>
              <a:t>konon dan ada kalanya untuk campuran penyedap masakan</a:t>
            </a:r>
          </a:p>
        </p:txBody>
      </p:sp>
    </p:spTree>
    <p:extLst>
      <p:ext uri="{BB962C8B-B14F-4D97-AF65-F5344CB8AC3E}">
        <p14:creationId xmlns="" xmlns:p14="http://schemas.microsoft.com/office/powerpoint/2010/main" val="3060910370"/>
      </p:ext>
    </p:extLst>
  </p:cSld>
  <p:clrMapOvr>
    <a:masterClrMapping/>
  </p:clrMapOvr>
  <p:transition spd="med" advClick="0">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p:cNvPicPr>
            <a:picLocks noGrp="1" noChangeAspect="1" noChangeArrowheads="1"/>
          </p:cNvPicPr>
          <p:nvPr>
            <p:ph idx="1"/>
          </p:nvPr>
        </p:nvPicPr>
        <p:blipFill>
          <a:blip r:embed="rId2" cstate="print"/>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marL="54864" algn="ctr" eaLnBrk="1" fontAlgn="auto" hangingPunct="1">
              <a:spcAft>
                <a:spcPts val="0"/>
              </a:spcAft>
              <a:defRPr/>
            </a:pPr>
            <a:r>
              <a:rPr lang="id-ID" dirty="0" smtClean="0">
                <a:solidFill>
                  <a:schemeClr val="tx2">
                    <a:tint val="100000"/>
                    <a:shade val="90000"/>
                    <a:satMod val="250000"/>
                    <a:alpha val="100000"/>
                  </a:schemeClr>
                </a:solidFill>
              </a:rPr>
              <a:t>BAHAYA ROKOK</a:t>
            </a:r>
            <a:endParaRPr lang="id-ID" dirty="0">
              <a:solidFill>
                <a:schemeClr val="tx2">
                  <a:tint val="100000"/>
                  <a:shade val="90000"/>
                  <a:satMod val="250000"/>
                  <a:alpha val="100000"/>
                </a:schemeClr>
              </a:solidFill>
            </a:endParaRPr>
          </a:p>
        </p:txBody>
      </p:sp>
      <p:sp>
        <p:nvSpPr>
          <p:cNvPr id="50179" name="Text Placeholder 4"/>
          <p:cNvSpPr>
            <a:spLocks noGrp="1"/>
          </p:cNvSpPr>
          <p:nvPr>
            <p:ph type="body" idx="1"/>
          </p:nvPr>
        </p:nvSpPr>
        <p:spPr>
          <a:xfrm>
            <a:off x="357188" y="1857375"/>
            <a:ext cx="4068762" cy="925513"/>
          </a:xfr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ctr" eaLnBrk="1" fontAlgn="auto" hangingPunct="1">
              <a:spcAft>
                <a:spcPts val="0"/>
              </a:spcAft>
              <a:buFont typeface="Wingdings 2"/>
              <a:buNone/>
              <a:defRPr/>
            </a:pPr>
            <a:r>
              <a:rPr lang="id-ID" sz="2800" dirty="0" smtClean="0"/>
              <a:t>Perokok aktif</a:t>
            </a:r>
          </a:p>
        </p:txBody>
      </p:sp>
      <p:sp>
        <p:nvSpPr>
          <p:cNvPr id="50180" name="Text Placeholder 6"/>
          <p:cNvSpPr>
            <a:spLocks noGrp="1"/>
          </p:cNvSpPr>
          <p:nvPr>
            <p:ph type="body" sz="half" idx="3"/>
          </p:nvPr>
        </p:nvSpPr>
        <p:spPr>
          <a:xfrm>
            <a:off x="4643438" y="1928813"/>
            <a:ext cx="4041775" cy="85407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ctr" eaLnBrk="1" fontAlgn="auto" hangingPunct="1">
              <a:spcAft>
                <a:spcPts val="0"/>
              </a:spcAft>
              <a:buFont typeface="Wingdings 2"/>
              <a:buNone/>
              <a:defRPr/>
            </a:pPr>
            <a:r>
              <a:rPr lang="id-ID" sz="2800" dirty="0" smtClean="0"/>
              <a:t>Perokok pasif</a:t>
            </a:r>
          </a:p>
        </p:txBody>
      </p:sp>
      <p:sp>
        <p:nvSpPr>
          <p:cNvPr id="84995" name="Content Placeholder 5"/>
          <p:cNvSpPr>
            <a:spLocks noGrp="1"/>
          </p:cNvSpPr>
          <p:nvPr>
            <p:ph sz="quarter" idx="2"/>
          </p:nvPr>
        </p:nvSpPr>
        <p:spPr>
          <a:xfrm>
            <a:off x="428625" y="2857500"/>
            <a:ext cx="4040188" cy="3238500"/>
          </a:xfrm>
          <a:solidFill>
            <a:srgbClr val="002060"/>
          </a:solidFill>
        </p:spPr>
        <p:txBody>
          <a:bodyPr/>
          <a:lstStyle/>
          <a:p>
            <a:pPr marL="457200" indent="-457200" eaLnBrk="1" hangingPunct="1">
              <a:buFont typeface="Rockwell" pitchFamily="18" charset="0"/>
              <a:buAutoNum type="arabicPeriod"/>
            </a:pPr>
            <a:r>
              <a:rPr lang="id-ID" sz="2400" smtClean="0"/>
              <a:t>Kanker paru</a:t>
            </a:r>
          </a:p>
          <a:p>
            <a:pPr marL="457200" indent="-457200" eaLnBrk="1" hangingPunct="1">
              <a:buFont typeface="Rockwell" pitchFamily="18" charset="0"/>
              <a:buAutoNum type="arabicPeriod"/>
            </a:pPr>
            <a:r>
              <a:rPr lang="id-ID" sz="2400" smtClean="0"/>
              <a:t>Berisiko serangan jantung</a:t>
            </a:r>
          </a:p>
          <a:p>
            <a:pPr marL="457200" indent="-457200" eaLnBrk="1" hangingPunct="1">
              <a:buFont typeface="Rockwell" pitchFamily="18" charset="0"/>
              <a:buAutoNum type="arabicPeriod"/>
            </a:pPr>
            <a:r>
              <a:rPr lang="id-ID" sz="2400" smtClean="0"/>
              <a:t>Stroke</a:t>
            </a:r>
          </a:p>
          <a:p>
            <a:pPr marL="457200" indent="-457200" eaLnBrk="1" hangingPunct="1">
              <a:buFont typeface="Rockwell" pitchFamily="18" charset="0"/>
              <a:buAutoNum type="arabicPeriod"/>
            </a:pPr>
            <a:r>
              <a:rPr lang="id-ID" sz="2400" smtClean="0"/>
              <a:t>Impotensi</a:t>
            </a:r>
          </a:p>
          <a:p>
            <a:pPr marL="457200" indent="-457200" eaLnBrk="1" hangingPunct="1">
              <a:buFont typeface="Rockwell" pitchFamily="18" charset="0"/>
              <a:buAutoNum type="arabicPeriod"/>
            </a:pPr>
            <a:endParaRPr lang="id-ID" smtClean="0"/>
          </a:p>
        </p:txBody>
      </p:sp>
      <p:sp>
        <p:nvSpPr>
          <p:cNvPr id="60420" name="Content Placeholder 7"/>
          <p:cNvSpPr>
            <a:spLocks noGrp="1"/>
          </p:cNvSpPr>
          <p:nvPr>
            <p:ph sz="quarter" idx="4"/>
          </p:nvPr>
        </p:nvSpPr>
        <p:spPr>
          <a:xfrm>
            <a:off x="4572000" y="2895600"/>
            <a:ext cx="4041775" cy="3200400"/>
          </a:xfrm>
          <a:solidFill>
            <a:schemeClr val="accent6">
              <a:lumMod val="75000"/>
            </a:schemeClr>
          </a:solidFill>
        </p:spPr>
        <p:txBody>
          <a:bodyPr/>
          <a:lstStyle/>
          <a:p>
            <a:pPr marL="457200" indent="-457200" eaLnBrk="1" hangingPunct="1">
              <a:buFont typeface="Rockwell" pitchFamily="18" charset="0"/>
              <a:buAutoNum type="arabicPeriod"/>
              <a:defRPr/>
            </a:pPr>
            <a:r>
              <a:rPr lang="id-ID" sz="2400" dirty="0" smtClean="0"/>
              <a:t>Berisiko terkena kanker paru dan penyakit jantung</a:t>
            </a:r>
          </a:p>
          <a:p>
            <a:pPr marL="457200" indent="-457200" eaLnBrk="1" hangingPunct="1">
              <a:buFont typeface="Rockwell" pitchFamily="18" charset="0"/>
              <a:buAutoNum type="arabicPeriod"/>
              <a:defRPr/>
            </a:pPr>
            <a:r>
              <a:rPr lang="id-ID" sz="2400" dirty="0" smtClean="0"/>
              <a:t>Pada anak sering terserang ISPA</a:t>
            </a:r>
          </a:p>
          <a:p>
            <a:pPr marL="457200" indent="-457200" eaLnBrk="1" hangingPunct="1">
              <a:buFont typeface="Rockwell" pitchFamily="18" charset="0"/>
              <a:buAutoNum type="arabicPeriod"/>
              <a:defRPr/>
            </a:pPr>
            <a:r>
              <a:rPr lang="id-ID" sz="2400" dirty="0" smtClean="0"/>
              <a:t>Gangguan Kehamilan dan janin</a:t>
            </a:r>
          </a:p>
          <a:p>
            <a:pPr marL="457200" indent="-457200" eaLnBrk="1" hangingPunct="1">
              <a:buFont typeface="Rockwell" pitchFamily="18" charset="0"/>
              <a:buAutoNum type="arabicPeriod"/>
              <a:defRPr/>
            </a:pPr>
            <a:endParaRPr lang="id-ID" dirty="0" smtClean="0"/>
          </a:p>
        </p:txBody>
      </p:sp>
      <p:pic>
        <p:nvPicPr>
          <p:cNvPr id="85001" name="Picture 2"/>
          <p:cNvPicPr>
            <a:picLocks noChangeAspect="1" noChangeArrowheads="1"/>
          </p:cNvPicPr>
          <p:nvPr/>
        </p:nvPicPr>
        <p:blipFill>
          <a:blip r:embed="rId2" cstate="print"/>
          <a:srcRect/>
          <a:stretch>
            <a:fillRect/>
          </a:stretch>
        </p:blipFill>
        <p:spPr bwMode="auto">
          <a:xfrm>
            <a:off x="6858000" y="142875"/>
            <a:ext cx="2071688" cy="2071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4"/>
          <p:cNvPicPr>
            <a:picLocks noChangeAspect="1" noChangeArrowheads="1"/>
          </p:cNvPicPr>
          <p:nvPr/>
        </p:nvPicPr>
        <p:blipFill>
          <a:blip r:embed="rId2" cstate="print"/>
          <a:srcRect/>
          <a:stretch>
            <a:fillRect/>
          </a:stretch>
        </p:blipFill>
        <p:spPr bwMode="auto">
          <a:xfrm>
            <a:off x="4714875" y="3714750"/>
            <a:ext cx="4000500" cy="3000375"/>
          </a:xfrm>
          <a:prstGeom prst="rect">
            <a:avLst/>
          </a:prstGeom>
          <a:noFill/>
          <a:ln w="9525">
            <a:noFill/>
            <a:miter lim="800000"/>
            <a:headEnd/>
            <a:tailEnd/>
          </a:ln>
        </p:spPr>
      </p:pic>
      <p:pic>
        <p:nvPicPr>
          <p:cNvPr id="86019" name="Picture 5"/>
          <p:cNvPicPr>
            <a:picLocks noChangeAspect="1" noChangeArrowheads="1"/>
          </p:cNvPicPr>
          <p:nvPr/>
        </p:nvPicPr>
        <p:blipFill>
          <a:blip r:embed="rId3" cstate="print"/>
          <a:srcRect/>
          <a:stretch>
            <a:fillRect/>
          </a:stretch>
        </p:blipFill>
        <p:spPr bwMode="auto">
          <a:xfrm>
            <a:off x="214313" y="285750"/>
            <a:ext cx="4429125" cy="3357563"/>
          </a:xfrm>
          <a:prstGeom prst="rect">
            <a:avLst/>
          </a:prstGeom>
          <a:noFill/>
          <a:ln w="9525">
            <a:noFill/>
            <a:miter lim="800000"/>
            <a:headEnd/>
            <a:tailEnd/>
          </a:ln>
        </p:spPr>
      </p:pic>
      <p:pic>
        <p:nvPicPr>
          <p:cNvPr id="86020" name="Picture 7"/>
          <p:cNvPicPr>
            <a:picLocks noChangeAspect="1" noChangeArrowheads="1"/>
          </p:cNvPicPr>
          <p:nvPr/>
        </p:nvPicPr>
        <p:blipFill>
          <a:blip r:embed="rId4" cstate="print"/>
          <a:srcRect/>
          <a:stretch>
            <a:fillRect/>
          </a:stretch>
        </p:blipFill>
        <p:spPr bwMode="auto">
          <a:xfrm>
            <a:off x="214313" y="3714750"/>
            <a:ext cx="4214812" cy="2928938"/>
          </a:xfrm>
          <a:prstGeom prst="rect">
            <a:avLst/>
          </a:prstGeom>
          <a:noFill/>
          <a:ln w="9525">
            <a:noFill/>
            <a:miter lim="800000"/>
            <a:headEnd/>
            <a:tailEnd/>
          </a:ln>
        </p:spPr>
      </p:pic>
      <p:pic>
        <p:nvPicPr>
          <p:cNvPr id="86021" name="Picture 2"/>
          <p:cNvPicPr>
            <a:picLocks noChangeAspect="1" noChangeArrowheads="1"/>
          </p:cNvPicPr>
          <p:nvPr/>
        </p:nvPicPr>
        <p:blipFill>
          <a:blip r:embed="rId5" cstate="print"/>
          <a:srcRect/>
          <a:stretch>
            <a:fillRect/>
          </a:stretch>
        </p:blipFill>
        <p:spPr bwMode="auto">
          <a:xfrm>
            <a:off x="4786313" y="285750"/>
            <a:ext cx="4071937" cy="3286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p:cNvPicPr>
            <a:picLocks noGrp="1" noChangeAspect="1" noChangeArrowheads="1"/>
          </p:cNvPicPr>
          <p:nvPr>
            <p:ph idx="1"/>
          </p:nvPr>
        </p:nvPicPr>
        <p:blipFill>
          <a:blip r:embed="rId2" cstate="print"/>
          <a:srcRect/>
          <a:stretch>
            <a:fillRect/>
          </a:stretch>
        </p:blipFill>
        <p:spPr>
          <a:xfrm>
            <a:off x="4572000" y="142875"/>
            <a:ext cx="4572000" cy="3357563"/>
          </a:xfrm>
        </p:spPr>
      </p:pic>
      <p:pic>
        <p:nvPicPr>
          <p:cNvPr id="87043" name="Picture 3"/>
          <p:cNvPicPr>
            <a:picLocks noChangeAspect="1" noChangeArrowheads="1"/>
          </p:cNvPicPr>
          <p:nvPr/>
        </p:nvPicPr>
        <p:blipFill>
          <a:blip r:embed="rId3" cstate="print"/>
          <a:srcRect/>
          <a:stretch>
            <a:fillRect/>
          </a:stretch>
        </p:blipFill>
        <p:spPr bwMode="auto">
          <a:xfrm>
            <a:off x="142875" y="3714750"/>
            <a:ext cx="3357563" cy="3143250"/>
          </a:xfrm>
          <a:prstGeom prst="rect">
            <a:avLst/>
          </a:prstGeom>
          <a:noFill/>
          <a:ln w="9525">
            <a:noFill/>
            <a:miter lim="800000"/>
            <a:headEnd/>
            <a:tailEnd/>
          </a:ln>
        </p:spPr>
      </p:pic>
      <p:pic>
        <p:nvPicPr>
          <p:cNvPr id="87044" name="Picture 4"/>
          <p:cNvPicPr>
            <a:picLocks noChangeAspect="1" noChangeArrowheads="1"/>
          </p:cNvPicPr>
          <p:nvPr/>
        </p:nvPicPr>
        <p:blipFill>
          <a:blip r:embed="rId4" cstate="print"/>
          <a:srcRect/>
          <a:stretch>
            <a:fillRect/>
          </a:stretch>
        </p:blipFill>
        <p:spPr bwMode="auto">
          <a:xfrm>
            <a:off x="3071813" y="3714750"/>
            <a:ext cx="2000250" cy="3143250"/>
          </a:xfrm>
          <a:prstGeom prst="rect">
            <a:avLst/>
          </a:prstGeom>
          <a:noFill/>
          <a:ln w="9525">
            <a:noFill/>
            <a:miter lim="800000"/>
            <a:headEnd/>
            <a:tailEnd/>
          </a:ln>
        </p:spPr>
      </p:pic>
      <p:pic>
        <p:nvPicPr>
          <p:cNvPr id="87045" name="Picture 2"/>
          <p:cNvPicPr>
            <a:picLocks noChangeAspect="1" noChangeArrowheads="1"/>
          </p:cNvPicPr>
          <p:nvPr/>
        </p:nvPicPr>
        <p:blipFill>
          <a:blip r:embed="rId5" cstate="print"/>
          <a:srcRect/>
          <a:stretch>
            <a:fillRect/>
          </a:stretch>
        </p:blipFill>
        <p:spPr bwMode="auto">
          <a:xfrm>
            <a:off x="285750" y="142875"/>
            <a:ext cx="3929063" cy="3357563"/>
          </a:xfrm>
          <a:prstGeom prst="rect">
            <a:avLst/>
          </a:prstGeom>
          <a:noFill/>
          <a:ln w="9525">
            <a:noFill/>
            <a:miter lim="800000"/>
            <a:headEnd/>
            <a:tailEnd/>
          </a:ln>
        </p:spPr>
      </p:pic>
      <p:pic>
        <p:nvPicPr>
          <p:cNvPr id="87046" name="Picture 6"/>
          <p:cNvPicPr>
            <a:picLocks noChangeAspect="1" noChangeArrowheads="1"/>
          </p:cNvPicPr>
          <p:nvPr/>
        </p:nvPicPr>
        <p:blipFill>
          <a:blip r:embed="rId6" cstate="print"/>
          <a:srcRect/>
          <a:stretch>
            <a:fillRect/>
          </a:stretch>
        </p:blipFill>
        <p:spPr bwMode="auto">
          <a:xfrm>
            <a:off x="5286375" y="3643313"/>
            <a:ext cx="3643313" cy="3214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Grp="1" noChangeAspect="1" noChangeArrowheads="1"/>
          </p:cNvPicPr>
          <p:nvPr>
            <p:ph idx="1"/>
          </p:nvPr>
        </p:nvPicPr>
        <p:blipFill>
          <a:blip r:embed="rId2" cstate="print"/>
          <a:srcRect/>
          <a:stretch>
            <a:fillRect/>
          </a:stretch>
        </p:blipFill>
        <p:spPr>
          <a:xfrm>
            <a:off x="214313" y="142875"/>
            <a:ext cx="5286375" cy="6572250"/>
          </a:xfrm>
        </p:spPr>
      </p:pic>
      <p:pic>
        <p:nvPicPr>
          <p:cNvPr id="88067" name="Picture 3"/>
          <p:cNvPicPr>
            <a:picLocks noChangeAspect="1" noChangeArrowheads="1"/>
          </p:cNvPicPr>
          <p:nvPr/>
        </p:nvPicPr>
        <p:blipFill>
          <a:blip r:embed="rId3" cstate="print"/>
          <a:srcRect/>
          <a:stretch>
            <a:fillRect/>
          </a:stretch>
        </p:blipFill>
        <p:spPr bwMode="auto">
          <a:xfrm>
            <a:off x="5500688" y="142875"/>
            <a:ext cx="3500437" cy="6572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p:cNvPicPr>
            <a:picLocks noGrp="1" noChangeAspect="1" noChangeArrowheads="1"/>
          </p:cNvPicPr>
          <p:nvPr>
            <p:ph idx="1"/>
          </p:nvPr>
        </p:nvPicPr>
        <p:blipFill>
          <a:blip r:embed="rId2" cstate="print"/>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219200"/>
          </a:xfrm>
          <a:solidFill>
            <a:srgbClr val="00B0F0"/>
          </a:solidFill>
        </p:spPr>
        <p:txBody>
          <a:bodyPr>
            <a:normAutofit fontScale="90000"/>
          </a:bodyPr>
          <a:lstStyle/>
          <a:p>
            <a:pPr algn="ctr" eaLnBrk="1" hangingPunct="1">
              <a:defRPr/>
            </a:pPr>
            <a:r>
              <a:rPr smtClean="0">
                <a:solidFill>
                  <a:srgbClr val="C00000"/>
                </a:solidFill>
              </a:rPr>
              <a:t>IMS </a:t>
            </a:r>
            <a:br>
              <a:rPr smtClean="0">
                <a:solidFill>
                  <a:srgbClr val="C00000"/>
                </a:solidFill>
              </a:rPr>
            </a:br>
            <a:r>
              <a:rPr smtClean="0">
                <a:solidFill>
                  <a:srgbClr val="C00000"/>
                </a:solidFill>
              </a:rPr>
              <a:t> (INFEKSI MENULAR SEKSUAL)</a:t>
            </a:r>
            <a:endParaRPr>
              <a:solidFill>
                <a:srgbClr val="C00000"/>
              </a:solidFill>
            </a:endParaRPr>
          </a:p>
        </p:txBody>
      </p:sp>
      <p:pic>
        <p:nvPicPr>
          <p:cNvPr id="24579" name="Picture 2"/>
          <p:cNvPicPr>
            <a:picLocks noGrp="1" noChangeAspect="1" noChangeArrowheads="1"/>
          </p:cNvPicPr>
          <p:nvPr>
            <p:ph idx="1"/>
          </p:nvPr>
        </p:nvPicPr>
        <p:blipFill>
          <a:blip r:embed="rId3" cstate="print">
            <a:extLst>
              <a:ext uri="{28A0092B-C50C-407E-A947-70E740481C1C}">
                <a14:useLocalDpi xmlns="" xmlns:a14="http://schemas.microsoft.com/office/drawing/2010/main" val="0"/>
              </a:ext>
            </a:extLst>
          </a:blip>
          <a:stretch>
            <a:fillRect/>
          </a:stretch>
        </p:blipFill>
        <p:spPr>
          <a:xfrm>
            <a:off x="3133725" y="3067844"/>
            <a:ext cx="2114550" cy="1590675"/>
          </a:xfrm>
        </p:spPr>
      </p:pic>
      <p:sp>
        <p:nvSpPr>
          <p:cNvPr id="3" name="Rounded Rectangle 2"/>
          <p:cNvSpPr/>
          <p:nvPr/>
        </p:nvSpPr>
        <p:spPr>
          <a:xfrm>
            <a:off x="6477000" y="1752600"/>
            <a:ext cx="2667000" cy="53340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Dr. </a:t>
            </a:r>
            <a:r>
              <a:rPr lang="en-US" dirty="0" err="1" smtClean="0">
                <a:solidFill>
                  <a:schemeClr val="bg1"/>
                </a:solidFill>
              </a:rPr>
              <a:t>Nurul</a:t>
            </a:r>
            <a:r>
              <a:rPr lang="en-US" dirty="0" smtClean="0">
                <a:solidFill>
                  <a:schemeClr val="bg1"/>
                </a:solidFill>
              </a:rPr>
              <a:t> </a:t>
            </a:r>
            <a:r>
              <a:rPr lang="en-US" dirty="0" err="1" smtClean="0">
                <a:solidFill>
                  <a:schemeClr val="bg1"/>
                </a:solidFill>
              </a:rPr>
              <a:t>lailah</a:t>
            </a:r>
            <a:r>
              <a:rPr lang="en-US" dirty="0" smtClean="0">
                <a:solidFill>
                  <a:schemeClr val="bg1"/>
                </a:solidFill>
              </a:rPr>
              <a:t> </a:t>
            </a:r>
            <a:r>
              <a:rPr lang="en-US" dirty="0" err="1" smtClean="0">
                <a:solidFill>
                  <a:schemeClr val="bg1"/>
                </a:solidFill>
              </a:rPr>
              <a:t>M.Kes</a:t>
            </a:r>
            <a:endParaRPr lang="en-US" dirty="0">
              <a:solidFill>
                <a:schemeClr val="bg1"/>
              </a:solidFill>
            </a:endParaRPr>
          </a:p>
        </p:txBody>
      </p:sp>
    </p:spTree>
    <p:extLst>
      <p:ext uri="{BB962C8B-B14F-4D97-AF65-F5344CB8AC3E}">
        <p14:creationId xmlns="" xmlns:p14="http://schemas.microsoft.com/office/powerpoint/2010/main" val="29742394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B0F0"/>
          </a:solidFill>
        </p:spPr>
        <p:txBody>
          <a:bodyPr>
            <a:normAutofit/>
          </a:bodyPr>
          <a:lstStyle/>
          <a:p>
            <a:pPr algn="ctr" eaLnBrk="1" hangingPunct="1">
              <a:defRPr/>
            </a:pPr>
            <a:r>
              <a:rPr sz="6000" smtClean="0">
                <a:solidFill>
                  <a:srgbClr val="FF0000"/>
                </a:solidFill>
                <a:latin typeface="Algerian" pitchFamily="82" charset="0"/>
              </a:rPr>
              <a:t>IMS  ???</a:t>
            </a:r>
            <a:endParaRPr sz="6000">
              <a:solidFill>
                <a:srgbClr val="FF0000"/>
              </a:solidFill>
              <a:latin typeface="Algerian" pitchFamily="82" charset="0"/>
            </a:endParaRPr>
          </a:p>
        </p:txBody>
      </p:sp>
      <p:sp>
        <p:nvSpPr>
          <p:cNvPr id="25603" name="Content Placeholder 2"/>
          <p:cNvSpPr>
            <a:spLocks noGrp="1"/>
          </p:cNvSpPr>
          <p:nvPr>
            <p:ph idx="1"/>
          </p:nvPr>
        </p:nvSpPr>
        <p:spPr>
          <a:xfrm>
            <a:off x="457200" y="2057400"/>
            <a:ext cx="8229600" cy="3429000"/>
          </a:xfrm>
          <a:solidFill>
            <a:schemeClr val="accent2"/>
          </a:solidFill>
        </p:spPr>
        <p:txBody>
          <a:bodyPr>
            <a:normAutofit/>
          </a:bodyPr>
          <a:lstStyle/>
          <a:p>
            <a:pPr eaLnBrk="1" hangingPunct="1">
              <a:buFont typeface="Wingdings" pitchFamily="2" charset="2"/>
              <a:buNone/>
            </a:pPr>
            <a:r>
              <a:rPr lang="en-US" sz="4400" b="1" smtClean="0">
                <a:solidFill>
                  <a:srgbClr val="FF0000"/>
                </a:solidFill>
              </a:rPr>
              <a:t>IMS</a:t>
            </a:r>
            <a:r>
              <a:rPr lang="en-US" sz="4400" smtClean="0"/>
              <a:t> adalah infeksi yang sebagian besar menular lewat hubungan seksual dengan pasangan yang sudah tertular. </a:t>
            </a:r>
          </a:p>
          <a:p>
            <a:pPr eaLnBrk="1" hangingPunct="1">
              <a:buFont typeface="Wingdings" pitchFamily="2" charset="2"/>
              <a:buNone/>
            </a:pPr>
            <a:endParaRPr lang="en-US" smtClean="0"/>
          </a:p>
        </p:txBody>
      </p:sp>
    </p:spTree>
    <p:extLst>
      <p:ext uri="{BB962C8B-B14F-4D97-AF65-F5344CB8AC3E}">
        <p14:creationId xmlns="" xmlns:p14="http://schemas.microsoft.com/office/powerpoint/2010/main" val="73251514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1"/>
            <a:ext cx="8839200" cy="1066800"/>
          </a:xfrm>
          <a:solidFill>
            <a:schemeClr val="tx2">
              <a:lumMod val="90000"/>
            </a:schemeClr>
          </a:solidFill>
        </p:spPr>
        <p:txBody>
          <a:bodyPr/>
          <a:lstStyle/>
          <a:p>
            <a:pPr algn="ctr" eaLnBrk="1" hangingPunct="1">
              <a:defRPr/>
            </a:pPr>
            <a:r>
              <a:rPr smtClean="0">
                <a:solidFill>
                  <a:srgbClr val="C00000"/>
                </a:solidFill>
              </a:rPr>
              <a:t>INFEKSI MENULAR SEKSUAL</a:t>
            </a:r>
            <a:endParaRPr lang="id-ID" smtClean="0"/>
          </a:p>
        </p:txBody>
      </p:sp>
      <p:pic>
        <p:nvPicPr>
          <p:cNvPr id="2055" name="Content Placeholder 3" descr="Iceberg"/>
          <p:cNvPicPr>
            <a:picLocks noGrp="1" noChangeAspect="1" noChangeArrowheads="1"/>
          </p:cNvPicPr>
          <p:nvPr>
            <p:ph idx="1"/>
          </p:nvPr>
        </p:nvPicPr>
        <p:blipFill>
          <a:blip r:embed="rId4" cstate="print">
            <a:extLst>
              <a:ext uri="{28A0092B-C50C-407E-A947-70E740481C1C}">
                <a14:useLocalDpi xmlns="" xmlns:a14="http://schemas.microsoft.com/office/drawing/2010/main" val="0"/>
              </a:ext>
            </a:extLst>
          </a:blip>
          <a:stretch>
            <a:fillRect/>
          </a:stretch>
        </p:blipFill>
        <p:spPr>
          <a:xfrm>
            <a:off x="2630285" y="2836559"/>
            <a:ext cx="3121429" cy="2053244"/>
          </a:xfrm>
        </p:spPr>
      </p:pic>
      <p:pic>
        <p:nvPicPr>
          <p:cNvPr id="2056" name="Content Placeholder 3" descr="Iceber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28600" y="1524000"/>
            <a:ext cx="88392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9" name="Straight Connector 8"/>
          <p:cNvCxnSpPr/>
          <p:nvPr/>
        </p:nvCxnSpPr>
        <p:spPr>
          <a:xfrm>
            <a:off x="228600" y="4495800"/>
            <a:ext cx="8839200" cy="7620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2058" name="TextBox 10"/>
          <p:cNvSpPr txBox="1">
            <a:spLocks noChangeArrowheads="1"/>
          </p:cNvSpPr>
          <p:nvPr/>
        </p:nvSpPr>
        <p:spPr bwMode="auto">
          <a:xfrm>
            <a:off x="7391400" y="3429000"/>
            <a:ext cx="175260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id-ID">
              <a:latin typeface="Tahoma" pitchFamily="34" charset="0"/>
            </a:endParaRPr>
          </a:p>
        </p:txBody>
      </p:sp>
      <p:sp>
        <p:nvSpPr>
          <p:cNvPr id="2059" name="TextBox 11"/>
          <p:cNvSpPr txBox="1">
            <a:spLocks noChangeArrowheads="1"/>
          </p:cNvSpPr>
          <p:nvPr/>
        </p:nvSpPr>
        <p:spPr bwMode="auto">
          <a:xfrm>
            <a:off x="6172200" y="3962400"/>
            <a:ext cx="2286000"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id-ID" sz="2800" b="1">
                <a:solidFill>
                  <a:srgbClr val="FF0000"/>
                </a:solidFill>
                <a:latin typeface="Tahoma" pitchFamily="34" charset="0"/>
              </a:rPr>
              <a:t>BERGEJALA</a:t>
            </a:r>
          </a:p>
        </p:txBody>
      </p:sp>
      <p:sp>
        <p:nvSpPr>
          <p:cNvPr id="2060" name="TextBox 12"/>
          <p:cNvSpPr txBox="1">
            <a:spLocks noChangeArrowheads="1"/>
          </p:cNvSpPr>
          <p:nvPr/>
        </p:nvSpPr>
        <p:spPr bwMode="auto">
          <a:xfrm>
            <a:off x="5715000" y="4648200"/>
            <a:ext cx="2971800"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id-ID" sz="2800" b="1">
                <a:solidFill>
                  <a:srgbClr val="FF0000"/>
                </a:solidFill>
                <a:latin typeface="Tahoma" pitchFamily="34" charset="0"/>
              </a:rPr>
              <a:t> TANPA GEJALA </a:t>
            </a:r>
          </a:p>
        </p:txBody>
      </p:sp>
      <p:graphicFrame>
        <p:nvGraphicFramePr>
          <p:cNvPr id="2050" name="Object 3">
            <a:hlinkClick r:id="" action="ppaction://ole?verb=0"/>
          </p:cNvPr>
          <p:cNvGraphicFramePr>
            <a:graphicFrameLocks/>
          </p:cNvGraphicFramePr>
          <p:nvPr/>
        </p:nvGraphicFramePr>
        <p:xfrm>
          <a:off x="1143000" y="2895600"/>
          <a:ext cx="1371600" cy="1447800"/>
        </p:xfrm>
        <a:graphic>
          <a:graphicData uri="http://schemas.openxmlformats.org/presentationml/2006/ole">
            <p:oleObj spid="_x0000_s1046" name="Clip" r:id="rId5" imgW="2462213" imgH="2482850" progId="">
              <p:embed/>
            </p:oleObj>
          </a:graphicData>
        </a:graphic>
      </p:graphicFrame>
      <p:graphicFrame>
        <p:nvGraphicFramePr>
          <p:cNvPr id="2051" name="Object 2">
            <a:hlinkClick r:id="" action="ppaction://ole?verb=0"/>
          </p:cNvPr>
          <p:cNvGraphicFramePr>
            <a:graphicFrameLocks/>
          </p:cNvGraphicFramePr>
          <p:nvPr/>
        </p:nvGraphicFramePr>
        <p:xfrm>
          <a:off x="2667000" y="3505200"/>
          <a:ext cx="838200" cy="762000"/>
        </p:xfrm>
        <a:graphic>
          <a:graphicData uri="http://schemas.openxmlformats.org/presentationml/2006/ole">
            <p:oleObj spid="_x0000_s1047" name="Clip" r:id="rId6" imgW="2157413" imgH="2811463" progId="">
              <p:embed/>
            </p:oleObj>
          </a:graphicData>
        </a:graphic>
      </p:graphicFrame>
      <p:graphicFrame>
        <p:nvGraphicFramePr>
          <p:cNvPr id="2052" name="Object 4">
            <a:hlinkClick r:id="" action="ppaction://ole?verb=0"/>
          </p:cNvPr>
          <p:cNvGraphicFramePr>
            <a:graphicFrameLocks/>
          </p:cNvGraphicFramePr>
          <p:nvPr/>
        </p:nvGraphicFramePr>
        <p:xfrm>
          <a:off x="1143000" y="4800600"/>
          <a:ext cx="1295400" cy="1371600"/>
        </p:xfrm>
        <a:graphic>
          <a:graphicData uri="http://schemas.openxmlformats.org/presentationml/2006/ole">
            <p:oleObj spid="_x0000_s1048" name="Clip" r:id="rId7" imgW="2157413" imgH="2811463" progId="">
              <p:embed/>
            </p:oleObj>
          </a:graphicData>
        </a:graphic>
      </p:graphicFrame>
      <p:graphicFrame>
        <p:nvGraphicFramePr>
          <p:cNvPr id="2053" name="Object 5">
            <a:hlinkClick r:id="" action="ppaction://ole?verb=0"/>
          </p:cNvPr>
          <p:cNvGraphicFramePr>
            <a:graphicFrameLocks/>
          </p:cNvGraphicFramePr>
          <p:nvPr/>
        </p:nvGraphicFramePr>
        <p:xfrm>
          <a:off x="2819400" y="5334000"/>
          <a:ext cx="838200" cy="838200"/>
        </p:xfrm>
        <a:graphic>
          <a:graphicData uri="http://schemas.openxmlformats.org/presentationml/2006/ole">
            <p:oleObj spid="_x0000_s1049" name="Clip" r:id="rId8" imgW="2462213" imgH="2482850" progId="">
              <p:embed/>
            </p:oleObj>
          </a:graphicData>
        </a:graphic>
      </p:graphicFrame>
    </p:spTree>
    <p:extLst>
      <p:ext uri="{BB962C8B-B14F-4D97-AF65-F5344CB8AC3E}">
        <p14:creationId xmlns="" xmlns:p14="http://schemas.microsoft.com/office/powerpoint/2010/main" val="2521565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6"/>
          <p:cNvSpPr txBox="1">
            <a:spLocks noChangeArrowheads="1"/>
          </p:cNvSpPr>
          <p:nvPr/>
        </p:nvSpPr>
        <p:spPr bwMode="auto">
          <a:xfrm>
            <a:off x="26988" y="6134100"/>
            <a:ext cx="2259012"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Black" pitchFamily="34" charset="0"/>
                <a:cs typeface="Arial" pitchFamily="34" charset="0"/>
              </a:defRPr>
            </a:lvl1pPr>
            <a:lvl2pPr marL="742950" indent="-285750" eaLnBrk="0" hangingPunct="0">
              <a:defRPr>
                <a:solidFill>
                  <a:schemeClr val="tx1"/>
                </a:solidFill>
                <a:latin typeface="Arial Black" pitchFamily="34" charset="0"/>
                <a:cs typeface="Arial" pitchFamily="34" charset="0"/>
              </a:defRPr>
            </a:lvl2pPr>
            <a:lvl3pPr marL="1143000" indent="-228600" eaLnBrk="0" hangingPunct="0">
              <a:defRPr>
                <a:solidFill>
                  <a:schemeClr val="tx1"/>
                </a:solidFill>
                <a:latin typeface="Arial Black" pitchFamily="34" charset="0"/>
                <a:cs typeface="Arial" pitchFamily="34" charset="0"/>
              </a:defRPr>
            </a:lvl3pPr>
            <a:lvl4pPr marL="1600200" indent="-228600" eaLnBrk="0" hangingPunct="0">
              <a:defRPr>
                <a:solidFill>
                  <a:schemeClr val="tx1"/>
                </a:solidFill>
                <a:latin typeface="Arial Black" pitchFamily="34" charset="0"/>
                <a:cs typeface="Arial" pitchFamily="34" charset="0"/>
              </a:defRPr>
            </a:lvl4pPr>
            <a:lvl5pPr marL="2057400" indent="-228600" eaLnBrk="0" hangingPunct="0">
              <a:defRPr>
                <a:solidFill>
                  <a:schemeClr val="tx1"/>
                </a:solidFill>
                <a:latin typeface="Arial Black" pitchFamily="34" charset="0"/>
                <a:cs typeface="Arial" pitchFamily="34" charset="0"/>
              </a:defRPr>
            </a:lvl5pPr>
            <a:lvl6pPr marL="2514600" indent="-228600" eaLnBrk="0" fontAlgn="base" hangingPunct="0">
              <a:spcBef>
                <a:spcPct val="0"/>
              </a:spcBef>
              <a:spcAft>
                <a:spcPct val="0"/>
              </a:spcAft>
              <a:defRPr>
                <a:solidFill>
                  <a:schemeClr val="tx1"/>
                </a:solidFill>
                <a:latin typeface="Arial Black" pitchFamily="34" charset="0"/>
                <a:cs typeface="Arial" pitchFamily="34" charset="0"/>
              </a:defRPr>
            </a:lvl6pPr>
            <a:lvl7pPr marL="2971800" indent="-228600" eaLnBrk="0" fontAlgn="base" hangingPunct="0">
              <a:spcBef>
                <a:spcPct val="0"/>
              </a:spcBef>
              <a:spcAft>
                <a:spcPct val="0"/>
              </a:spcAft>
              <a:defRPr>
                <a:solidFill>
                  <a:schemeClr val="tx1"/>
                </a:solidFill>
                <a:latin typeface="Arial Black" pitchFamily="34" charset="0"/>
                <a:cs typeface="Arial" pitchFamily="34" charset="0"/>
              </a:defRPr>
            </a:lvl7pPr>
            <a:lvl8pPr marL="3429000" indent="-228600" eaLnBrk="0" fontAlgn="base" hangingPunct="0">
              <a:spcBef>
                <a:spcPct val="0"/>
              </a:spcBef>
              <a:spcAft>
                <a:spcPct val="0"/>
              </a:spcAft>
              <a:defRPr>
                <a:solidFill>
                  <a:schemeClr val="tx1"/>
                </a:solidFill>
                <a:latin typeface="Arial Black" pitchFamily="34" charset="0"/>
                <a:cs typeface="Arial" pitchFamily="34" charset="0"/>
              </a:defRPr>
            </a:lvl8pPr>
            <a:lvl9pPr marL="3886200" indent="-228600" eaLnBrk="0" fontAlgn="base" hangingPunct="0">
              <a:spcBef>
                <a:spcPct val="0"/>
              </a:spcBef>
              <a:spcAft>
                <a:spcPct val="0"/>
              </a:spcAft>
              <a:defRPr>
                <a:solidFill>
                  <a:schemeClr val="tx1"/>
                </a:solidFill>
                <a:latin typeface="Arial Black" pitchFamily="34" charset="0"/>
                <a:cs typeface="Arial" pitchFamily="34" charset="0"/>
              </a:defRPr>
            </a:lvl9pPr>
          </a:lstStyle>
          <a:p>
            <a:pPr eaLnBrk="1" hangingPunct="1"/>
            <a:r>
              <a:rPr lang="en-US" sz="2000" b="1">
                <a:latin typeface="Albertus Extra Bold"/>
              </a:rPr>
              <a:t>You K</a:t>
            </a:r>
            <a:r>
              <a:rPr lang="en-US" sz="2000" b="1">
                <a:solidFill>
                  <a:schemeClr val="bg1"/>
                </a:solidFill>
                <a:latin typeface="Albertus Extra Bold"/>
              </a:rPr>
              <a:t>no</a:t>
            </a:r>
            <a:r>
              <a:rPr lang="en-US" sz="2000" b="1">
                <a:latin typeface="Albertus Extra Bold"/>
              </a:rPr>
              <a:t>w </a:t>
            </a:r>
            <a:r>
              <a:rPr lang="en-US" sz="2000" b="1">
                <a:solidFill>
                  <a:schemeClr val="bg1"/>
                </a:solidFill>
                <a:latin typeface="Albertus Extra Bold"/>
              </a:rPr>
              <a:t>Drugs</a:t>
            </a:r>
            <a:endParaRPr lang="id-ID" sz="2000" b="1">
              <a:solidFill>
                <a:schemeClr val="bg1"/>
              </a:solidFill>
              <a:latin typeface="Albertus Extra Bold"/>
            </a:endParaRPr>
          </a:p>
        </p:txBody>
      </p:sp>
      <p:sp>
        <p:nvSpPr>
          <p:cNvPr id="4" name="Text Box 4"/>
          <p:cNvSpPr txBox="1">
            <a:spLocks noChangeArrowheads="1"/>
          </p:cNvSpPr>
          <p:nvPr/>
        </p:nvSpPr>
        <p:spPr bwMode="auto">
          <a:xfrm>
            <a:off x="285750" y="350838"/>
            <a:ext cx="8601075" cy="5459412"/>
          </a:xfrm>
          <a:prstGeom prst="rect">
            <a:avLst/>
          </a:prstGeom>
          <a:noFill/>
          <a:ln w="9525">
            <a:noFill/>
            <a:miter lim="800000"/>
            <a:headEnd/>
            <a:tailEnd/>
          </a:ln>
          <a:effectLst/>
        </p:spPr>
        <p:txBody>
          <a:bodyPr>
            <a:spAutoFit/>
          </a:bodyPr>
          <a:lstStyle/>
          <a:p>
            <a:pPr marL="342900" indent="-342900" fontAlgn="auto">
              <a:spcBef>
                <a:spcPts val="0"/>
              </a:spcBef>
              <a:spcAft>
                <a:spcPts val="0"/>
              </a:spcAft>
              <a:buFontTx/>
              <a:buAutoNum type="arabicPeriod"/>
              <a:defRPr/>
            </a:pPr>
            <a:r>
              <a:rPr lang="en-US" sz="2000" b="1" dirty="0">
                <a:solidFill>
                  <a:srgbClr val="FFFF00"/>
                </a:solidFill>
                <a:effectLst>
                  <a:outerShdw blurRad="38100" dist="38100" dir="2700000" algn="tl">
                    <a:srgbClr val="C0C0C0"/>
                  </a:outerShdw>
                </a:effectLst>
                <a:cs typeface="+mn-cs"/>
              </a:rPr>
              <a:t>ORAL</a:t>
            </a:r>
            <a:r>
              <a:rPr lang="en-US" sz="2000" b="1" dirty="0">
                <a:solidFill>
                  <a:srgbClr val="FF3300"/>
                </a:solidFill>
                <a:effectLst>
                  <a:outerShdw blurRad="38100" dist="38100" dir="2700000" algn="tl">
                    <a:srgbClr val="C0C0C0"/>
                  </a:outerShdw>
                </a:effectLst>
                <a:cs typeface="+mn-cs"/>
              </a:rPr>
              <a:t> </a:t>
            </a:r>
            <a:r>
              <a:rPr lang="en-US" sz="2000" b="1" dirty="0">
                <a:effectLst>
                  <a:outerShdw blurRad="38100" dist="38100" dir="2700000" algn="tl">
                    <a:srgbClr val="C0C0C0"/>
                  </a:outerShdw>
                </a:effectLst>
                <a:latin typeface="Antique Olive" pitchFamily="34" charset="0"/>
                <a:cs typeface="+mn-cs"/>
              </a:rPr>
              <a:t>      </a:t>
            </a:r>
            <a:r>
              <a:rPr lang="en-US" sz="2000" b="1" dirty="0" err="1">
                <a:latin typeface="Century Gothic" pitchFamily="34" charset="0"/>
                <a:cs typeface="+mn-cs"/>
              </a:rPr>
              <a:t>atau</a:t>
            </a:r>
            <a:r>
              <a:rPr lang="en-US" sz="2000" b="1" dirty="0">
                <a:latin typeface="Century Gothic" pitchFamily="34" charset="0"/>
                <a:cs typeface="+mn-cs"/>
              </a:rPr>
              <a:t> </a:t>
            </a:r>
            <a:r>
              <a:rPr lang="en-US" sz="2000" b="1" dirty="0" err="1">
                <a:latin typeface="Century Gothic" pitchFamily="34" charset="0"/>
                <a:cs typeface="+mn-cs"/>
              </a:rPr>
              <a:t>melalui</a:t>
            </a:r>
            <a:r>
              <a:rPr lang="en-US" sz="2000" b="1" dirty="0">
                <a:latin typeface="Century Gothic" pitchFamily="34" charset="0"/>
                <a:cs typeface="+mn-cs"/>
              </a:rPr>
              <a:t> </a:t>
            </a:r>
            <a:r>
              <a:rPr lang="en-US" sz="2000" b="1" dirty="0" err="1">
                <a:latin typeface="Century Gothic" pitchFamily="34" charset="0"/>
                <a:cs typeface="+mn-cs"/>
              </a:rPr>
              <a:t>mulut</a:t>
            </a:r>
            <a:r>
              <a:rPr lang="en-US" sz="2000" b="1" dirty="0">
                <a:latin typeface="Century Gothic" pitchFamily="34" charset="0"/>
                <a:cs typeface="+mn-cs"/>
              </a:rPr>
              <a:t> </a:t>
            </a:r>
            <a:r>
              <a:rPr lang="en-US" sz="2000" b="1" dirty="0" err="1">
                <a:latin typeface="Century Gothic" pitchFamily="34" charset="0"/>
                <a:cs typeface="+mn-cs"/>
              </a:rPr>
              <a:t>yaitu</a:t>
            </a:r>
            <a:r>
              <a:rPr lang="en-US" sz="2000" b="1" dirty="0">
                <a:latin typeface="Century Gothic" pitchFamily="34" charset="0"/>
                <a:cs typeface="+mn-cs"/>
              </a:rPr>
              <a:t> </a:t>
            </a:r>
            <a:r>
              <a:rPr lang="en-US" sz="2000" b="1" dirty="0" err="1">
                <a:latin typeface="Century Gothic" pitchFamily="34" charset="0"/>
                <a:cs typeface="+mn-cs"/>
              </a:rPr>
              <a:t>dgn</a:t>
            </a:r>
            <a:r>
              <a:rPr lang="en-US" sz="2000" b="1" dirty="0">
                <a:latin typeface="Century Gothic" pitchFamily="34" charset="0"/>
                <a:cs typeface="+mn-cs"/>
              </a:rPr>
              <a:t> </a:t>
            </a:r>
            <a:r>
              <a:rPr lang="en-US" sz="2000" b="1" dirty="0" err="1">
                <a:latin typeface="Century Gothic" pitchFamily="34" charset="0"/>
                <a:cs typeface="+mn-cs"/>
              </a:rPr>
              <a:t>cara</a:t>
            </a:r>
            <a:r>
              <a:rPr lang="en-US" sz="2000" b="1" dirty="0">
                <a:latin typeface="Century Gothic" pitchFamily="34" charset="0"/>
                <a:cs typeface="+mn-cs"/>
              </a:rPr>
              <a:t> </a:t>
            </a:r>
            <a:r>
              <a:rPr lang="en-US" sz="2000" b="1" dirty="0" err="1">
                <a:latin typeface="Century Gothic" pitchFamily="34" charset="0"/>
                <a:cs typeface="+mn-cs"/>
              </a:rPr>
              <a:t>menelan</a:t>
            </a:r>
            <a:endParaRPr lang="en-US" sz="2000" b="1" dirty="0">
              <a:latin typeface="Century Gothic" pitchFamily="34" charset="0"/>
              <a:cs typeface="+mn-cs"/>
            </a:endParaRPr>
          </a:p>
          <a:p>
            <a:pPr marL="342900" indent="-342900" fontAlgn="auto">
              <a:spcBef>
                <a:spcPts val="0"/>
              </a:spcBef>
              <a:spcAft>
                <a:spcPts val="0"/>
              </a:spcAft>
              <a:defRPr/>
            </a:pPr>
            <a:r>
              <a:rPr lang="en-US" sz="2000" b="1" dirty="0">
                <a:solidFill>
                  <a:srgbClr val="FFFF00"/>
                </a:solidFill>
                <a:effectLst>
                  <a:outerShdw blurRad="38100" dist="38100" dir="2700000" algn="tl">
                    <a:srgbClr val="C0C0C0"/>
                  </a:outerShdw>
                </a:effectLst>
                <a:cs typeface="+mn-cs"/>
              </a:rPr>
              <a:t>2.</a:t>
            </a:r>
            <a:r>
              <a:rPr lang="en-US" sz="2000" b="1" dirty="0">
                <a:solidFill>
                  <a:srgbClr val="FF3300"/>
                </a:solidFill>
                <a:effectLst>
                  <a:outerShdw blurRad="38100" dist="38100" dir="2700000" algn="tl">
                    <a:srgbClr val="C0C0C0"/>
                  </a:outerShdw>
                </a:effectLst>
                <a:cs typeface="+mn-cs"/>
              </a:rPr>
              <a:t> </a:t>
            </a:r>
            <a:r>
              <a:rPr lang="en-US" sz="2000" b="1" dirty="0">
                <a:solidFill>
                  <a:srgbClr val="FFFF00"/>
                </a:solidFill>
                <a:effectLst>
                  <a:outerShdw blurRad="38100" dist="38100" dir="2700000" algn="tl">
                    <a:srgbClr val="C0C0C0"/>
                  </a:outerShdw>
                </a:effectLst>
                <a:cs typeface="+mn-cs"/>
              </a:rPr>
              <a:t>DIHIRUP</a:t>
            </a:r>
            <a:r>
              <a:rPr lang="en-US" sz="2000" b="1" dirty="0">
                <a:latin typeface="Century Gothic" pitchFamily="34" charset="0"/>
                <a:cs typeface="+mn-cs"/>
              </a:rPr>
              <a:t>  </a:t>
            </a:r>
            <a:r>
              <a:rPr lang="en-US" sz="2000" b="1" dirty="0" err="1">
                <a:latin typeface="Century Gothic" pitchFamily="34" charset="0"/>
                <a:cs typeface="+mn-cs"/>
              </a:rPr>
              <a:t>atau</a:t>
            </a:r>
            <a:r>
              <a:rPr lang="en-US" sz="2000" b="1" dirty="0">
                <a:latin typeface="Century Gothic" pitchFamily="34" charset="0"/>
                <a:cs typeface="+mn-cs"/>
              </a:rPr>
              <a:t> </a:t>
            </a:r>
            <a:r>
              <a:rPr lang="en-US" sz="2000" b="1" dirty="0" err="1">
                <a:latin typeface="Century Gothic" pitchFamily="34" charset="0"/>
                <a:cs typeface="+mn-cs"/>
              </a:rPr>
              <a:t>inhalansia</a:t>
            </a:r>
            <a:r>
              <a:rPr lang="en-US" sz="2000" b="1" dirty="0">
                <a:latin typeface="Century Gothic" pitchFamily="34" charset="0"/>
                <a:cs typeface="+mn-cs"/>
              </a:rPr>
              <a:t>, </a:t>
            </a:r>
            <a:r>
              <a:rPr lang="en-US" sz="2000" b="1" dirty="0" err="1">
                <a:latin typeface="Century Gothic" pitchFamily="34" charset="0"/>
                <a:cs typeface="+mn-cs"/>
              </a:rPr>
              <a:t>dibakar</a:t>
            </a:r>
            <a:r>
              <a:rPr lang="en-US" sz="2000" b="1" dirty="0">
                <a:latin typeface="Century Gothic" pitchFamily="34" charset="0"/>
                <a:cs typeface="+mn-cs"/>
              </a:rPr>
              <a:t> </a:t>
            </a:r>
            <a:r>
              <a:rPr lang="en-US" sz="2000" b="1" dirty="0" err="1">
                <a:latin typeface="Century Gothic" pitchFamily="34" charset="0"/>
                <a:cs typeface="+mn-cs"/>
              </a:rPr>
              <a:t>seperti</a:t>
            </a:r>
            <a:r>
              <a:rPr lang="en-US" sz="2000" b="1" dirty="0">
                <a:latin typeface="Century Gothic" pitchFamily="34" charset="0"/>
                <a:cs typeface="+mn-cs"/>
              </a:rPr>
              <a:t> </a:t>
            </a:r>
            <a:r>
              <a:rPr lang="en-US" sz="2000" b="1" dirty="0" err="1">
                <a:latin typeface="Century Gothic" pitchFamily="34" charset="0"/>
                <a:cs typeface="+mn-cs"/>
              </a:rPr>
              <a:t>rokok</a:t>
            </a:r>
            <a:r>
              <a:rPr lang="en-US" sz="2000" b="1" dirty="0">
                <a:latin typeface="Century Gothic" pitchFamily="34" charset="0"/>
                <a:cs typeface="+mn-cs"/>
              </a:rPr>
              <a:t> </a:t>
            </a:r>
            <a:r>
              <a:rPr lang="en-US" sz="2000" b="1" dirty="0" err="1">
                <a:latin typeface="Century Gothic" pitchFamily="34" charset="0"/>
                <a:cs typeface="+mn-cs"/>
              </a:rPr>
              <a:t>lalu</a:t>
            </a:r>
            <a:r>
              <a:rPr lang="en-US" sz="2000" b="1" dirty="0">
                <a:latin typeface="Century Gothic" pitchFamily="34" charset="0"/>
                <a:cs typeface="+mn-cs"/>
              </a:rPr>
              <a:t> </a:t>
            </a:r>
            <a:r>
              <a:rPr lang="en-US" sz="2000" b="1" dirty="0" err="1">
                <a:latin typeface="Century Gothic" pitchFamily="34" charset="0"/>
                <a:cs typeface="+mn-cs"/>
              </a:rPr>
              <a:t>di</a:t>
            </a:r>
            <a:r>
              <a:rPr lang="en-US" sz="2000" b="1" dirty="0">
                <a:latin typeface="Century Gothic" pitchFamily="34" charset="0"/>
                <a:cs typeface="+mn-cs"/>
              </a:rPr>
              <a:t> </a:t>
            </a:r>
            <a:r>
              <a:rPr lang="en-US" sz="2000" b="1" dirty="0" err="1">
                <a:latin typeface="Century Gothic" pitchFamily="34" charset="0"/>
                <a:cs typeface="+mn-cs"/>
              </a:rPr>
              <a:t>hisap</a:t>
            </a:r>
            <a:endParaRPr lang="en-US" sz="2000" b="1" dirty="0">
              <a:latin typeface="Century Gothic" pitchFamily="34" charset="0"/>
              <a:cs typeface="+mn-cs"/>
            </a:endParaRPr>
          </a:p>
          <a:p>
            <a:pPr marL="342900" indent="-342900" fontAlgn="auto">
              <a:spcBef>
                <a:spcPts val="0"/>
              </a:spcBef>
              <a:spcAft>
                <a:spcPts val="0"/>
              </a:spcAft>
              <a:defRPr/>
            </a:pPr>
            <a:r>
              <a:rPr lang="en-US" sz="2000" b="1" dirty="0">
                <a:latin typeface="Century Gothic" pitchFamily="34" charset="0"/>
                <a:cs typeface="+mn-cs"/>
              </a:rPr>
              <a:t>	                   </a:t>
            </a:r>
            <a:r>
              <a:rPr lang="en-US" sz="2000" b="1" dirty="0" err="1">
                <a:latin typeface="Century Gothic" pitchFamily="34" charset="0"/>
                <a:cs typeface="+mn-cs"/>
              </a:rPr>
              <a:t>langsung</a:t>
            </a:r>
            <a:r>
              <a:rPr lang="en-US" sz="2000" b="1" dirty="0">
                <a:latin typeface="Century Gothic" pitchFamily="34" charset="0"/>
                <a:cs typeface="+mn-cs"/>
              </a:rPr>
              <a:t> </a:t>
            </a:r>
            <a:r>
              <a:rPr lang="en-US" sz="2000" b="1" dirty="0" err="1">
                <a:latin typeface="Century Gothic" pitchFamily="34" charset="0"/>
                <a:cs typeface="+mn-cs"/>
              </a:rPr>
              <a:t>ke</a:t>
            </a:r>
            <a:r>
              <a:rPr lang="en-US" sz="2000" b="1" dirty="0">
                <a:latin typeface="Century Gothic" pitchFamily="34" charset="0"/>
                <a:cs typeface="+mn-cs"/>
              </a:rPr>
              <a:t> paru-2, </a:t>
            </a:r>
            <a:r>
              <a:rPr lang="en-US" sz="2000" b="1" dirty="0" err="1">
                <a:latin typeface="Century Gothic" pitchFamily="34" charset="0"/>
                <a:cs typeface="+mn-cs"/>
              </a:rPr>
              <a:t>hati</a:t>
            </a:r>
            <a:r>
              <a:rPr lang="en-US" sz="2000" b="1" dirty="0">
                <a:latin typeface="Century Gothic" pitchFamily="34" charset="0"/>
                <a:cs typeface="+mn-cs"/>
              </a:rPr>
              <a:t> </a:t>
            </a:r>
            <a:r>
              <a:rPr lang="en-US" sz="2000" b="1" dirty="0" err="1">
                <a:latin typeface="Century Gothic" pitchFamily="34" charset="0"/>
                <a:cs typeface="+mn-cs"/>
              </a:rPr>
              <a:t>dan</a:t>
            </a:r>
            <a:r>
              <a:rPr lang="en-US" sz="2000" b="1" dirty="0">
                <a:latin typeface="Century Gothic" pitchFamily="34" charset="0"/>
                <a:cs typeface="+mn-cs"/>
              </a:rPr>
              <a:t> </a:t>
            </a:r>
            <a:r>
              <a:rPr lang="en-US" sz="2000" b="1" dirty="0" err="1">
                <a:latin typeface="Century Gothic" pitchFamily="34" charset="0"/>
                <a:cs typeface="+mn-cs"/>
              </a:rPr>
              <a:t>otak</a:t>
            </a:r>
            <a:r>
              <a:rPr lang="en-US" sz="2000" b="1" dirty="0">
                <a:latin typeface="Century Gothic" pitchFamily="34" charset="0"/>
                <a:cs typeface="+mn-cs"/>
              </a:rPr>
              <a:t>.</a:t>
            </a:r>
          </a:p>
          <a:p>
            <a:pPr marL="342900" indent="-342900" fontAlgn="auto">
              <a:spcBef>
                <a:spcPts val="0"/>
              </a:spcBef>
              <a:spcAft>
                <a:spcPts val="0"/>
              </a:spcAft>
              <a:defRPr/>
            </a:pPr>
            <a:r>
              <a:rPr lang="en-US" sz="2000" b="1" dirty="0">
                <a:solidFill>
                  <a:srgbClr val="FFFF00"/>
                </a:solidFill>
                <a:effectLst>
                  <a:outerShdw blurRad="38100" dist="38100" dir="2700000" algn="tl">
                    <a:srgbClr val="C0C0C0"/>
                  </a:outerShdw>
                </a:effectLst>
                <a:cs typeface="+mn-cs"/>
              </a:rPr>
              <a:t>3. DIHISAP</a:t>
            </a:r>
            <a:r>
              <a:rPr lang="en-US" sz="2000" b="1" dirty="0">
                <a:latin typeface="Century Gothic" pitchFamily="34" charset="0"/>
                <a:cs typeface="+mn-cs"/>
              </a:rPr>
              <a:t>  </a:t>
            </a:r>
            <a:r>
              <a:rPr lang="en-US" sz="2000" b="1" dirty="0" err="1">
                <a:latin typeface="Century Gothic" pitchFamily="34" charset="0"/>
                <a:cs typeface="+mn-cs"/>
              </a:rPr>
              <a:t>atau</a:t>
            </a:r>
            <a:r>
              <a:rPr lang="en-US" sz="2000" b="1" dirty="0">
                <a:latin typeface="Century Gothic" pitchFamily="34" charset="0"/>
                <a:cs typeface="+mn-cs"/>
              </a:rPr>
              <a:t> intranasal, </a:t>
            </a:r>
            <a:r>
              <a:rPr lang="en-US" sz="2000" b="1" dirty="0" err="1">
                <a:latin typeface="Century Gothic" pitchFamily="34" charset="0"/>
                <a:cs typeface="+mn-cs"/>
              </a:rPr>
              <a:t>menghirup</a:t>
            </a:r>
            <a:r>
              <a:rPr lang="en-US" sz="2000" b="1" dirty="0">
                <a:latin typeface="Century Gothic" pitchFamily="34" charset="0"/>
                <a:cs typeface="+mn-cs"/>
              </a:rPr>
              <a:t> </a:t>
            </a:r>
            <a:r>
              <a:rPr lang="en-US" sz="2000" b="1" dirty="0" err="1">
                <a:latin typeface="Century Gothic" pitchFamily="34" charset="0"/>
                <a:cs typeface="+mn-cs"/>
              </a:rPr>
              <a:t>langsung</a:t>
            </a:r>
            <a:r>
              <a:rPr lang="en-US" sz="2000" b="1" dirty="0">
                <a:latin typeface="Century Gothic" pitchFamily="34" charset="0"/>
                <a:cs typeface="+mn-cs"/>
              </a:rPr>
              <a:t> </a:t>
            </a:r>
            <a:r>
              <a:rPr lang="en-US" sz="2000" b="1" dirty="0" err="1">
                <a:latin typeface="Century Gothic" pitchFamily="34" charset="0"/>
                <a:cs typeface="+mn-cs"/>
              </a:rPr>
              <a:t>melalui</a:t>
            </a:r>
            <a:r>
              <a:rPr lang="en-US" sz="2000" b="1" dirty="0">
                <a:latin typeface="Century Gothic" pitchFamily="34" charset="0"/>
                <a:cs typeface="+mn-cs"/>
              </a:rPr>
              <a:t> </a:t>
            </a:r>
            <a:r>
              <a:rPr lang="en-US" sz="2000" b="1" dirty="0" err="1">
                <a:latin typeface="Century Gothic" pitchFamily="34" charset="0"/>
                <a:cs typeface="+mn-cs"/>
              </a:rPr>
              <a:t>hidung</a:t>
            </a:r>
            <a:endParaRPr lang="en-US" sz="2000" b="1" dirty="0">
              <a:latin typeface="Century Gothic" pitchFamily="34" charset="0"/>
              <a:cs typeface="+mn-cs"/>
            </a:endParaRPr>
          </a:p>
          <a:p>
            <a:pPr marL="342900" indent="-342900" fontAlgn="auto">
              <a:spcBef>
                <a:spcPts val="0"/>
              </a:spcBef>
              <a:spcAft>
                <a:spcPts val="0"/>
              </a:spcAft>
              <a:defRPr/>
            </a:pPr>
            <a:r>
              <a:rPr lang="en-US" sz="2000" b="1" dirty="0">
                <a:latin typeface="Century Gothic" pitchFamily="34" charset="0"/>
                <a:cs typeface="+mn-cs"/>
              </a:rPr>
              <a:t>                       </a:t>
            </a:r>
            <a:r>
              <a:rPr lang="en-US" sz="2000" b="1" dirty="0" err="1">
                <a:latin typeface="Century Gothic" pitchFamily="34" charset="0"/>
                <a:cs typeface="+mn-cs"/>
              </a:rPr>
              <a:t>diserap</a:t>
            </a:r>
            <a:r>
              <a:rPr lang="en-US" sz="2000" b="1" dirty="0">
                <a:latin typeface="Century Gothic" pitchFamily="34" charset="0"/>
                <a:cs typeface="+mn-cs"/>
              </a:rPr>
              <a:t> </a:t>
            </a:r>
            <a:r>
              <a:rPr lang="en-US" sz="2000" b="1" dirty="0" err="1">
                <a:latin typeface="Century Gothic" pitchFamily="34" charset="0"/>
                <a:cs typeface="+mn-cs"/>
              </a:rPr>
              <a:t>oleh</a:t>
            </a:r>
            <a:r>
              <a:rPr lang="en-US" sz="2000" b="1" dirty="0">
                <a:latin typeface="Century Gothic" pitchFamily="34" charset="0"/>
                <a:cs typeface="+mn-cs"/>
              </a:rPr>
              <a:t> syaraf-2 </a:t>
            </a:r>
            <a:r>
              <a:rPr lang="en-US" sz="2000" b="1" dirty="0" err="1">
                <a:latin typeface="Century Gothic" pitchFamily="34" charset="0"/>
                <a:cs typeface="+mn-cs"/>
              </a:rPr>
              <a:t>dlm</a:t>
            </a:r>
            <a:r>
              <a:rPr lang="en-US" sz="2000" b="1" dirty="0">
                <a:latin typeface="Century Gothic" pitchFamily="34" charset="0"/>
                <a:cs typeface="+mn-cs"/>
              </a:rPr>
              <a:t> </a:t>
            </a:r>
            <a:r>
              <a:rPr lang="en-US" sz="2000" b="1" dirty="0" err="1">
                <a:latin typeface="Century Gothic" pitchFamily="34" charset="0"/>
                <a:cs typeface="+mn-cs"/>
              </a:rPr>
              <a:t>hidung</a:t>
            </a:r>
            <a:r>
              <a:rPr lang="en-US" sz="2000" b="1" dirty="0">
                <a:latin typeface="Century Gothic" pitchFamily="34" charset="0"/>
                <a:cs typeface="+mn-cs"/>
              </a:rPr>
              <a:t> </a:t>
            </a:r>
            <a:r>
              <a:rPr lang="en-US" sz="2000" b="1" dirty="0" err="1">
                <a:latin typeface="Century Gothic" pitchFamily="34" charset="0"/>
                <a:cs typeface="+mn-cs"/>
              </a:rPr>
              <a:t>ke</a:t>
            </a:r>
            <a:r>
              <a:rPr lang="en-US" sz="2000" b="1" dirty="0">
                <a:latin typeface="Century Gothic" pitchFamily="34" charset="0"/>
                <a:cs typeface="+mn-cs"/>
              </a:rPr>
              <a:t> </a:t>
            </a:r>
            <a:r>
              <a:rPr lang="en-US" sz="2000" b="1" dirty="0" err="1">
                <a:latin typeface="Century Gothic" pitchFamily="34" charset="0"/>
                <a:cs typeface="+mn-cs"/>
              </a:rPr>
              <a:t>otak</a:t>
            </a:r>
            <a:endParaRPr lang="en-US" sz="2000" b="1" dirty="0">
              <a:latin typeface="Century Gothic" pitchFamily="34" charset="0"/>
              <a:cs typeface="+mn-cs"/>
            </a:endParaRPr>
          </a:p>
          <a:p>
            <a:pPr marL="342900" indent="-342900" fontAlgn="auto">
              <a:spcBef>
                <a:spcPts val="0"/>
              </a:spcBef>
              <a:spcAft>
                <a:spcPts val="0"/>
              </a:spcAft>
              <a:defRPr/>
            </a:pPr>
            <a:r>
              <a:rPr lang="en-US" sz="2000" b="1" dirty="0">
                <a:solidFill>
                  <a:srgbClr val="FFFF00"/>
                </a:solidFill>
                <a:effectLst>
                  <a:outerShdw blurRad="38100" dist="38100" dir="2700000" algn="tl">
                    <a:srgbClr val="C0C0C0"/>
                  </a:outerShdw>
                </a:effectLst>
                <a:cs typeface="+mn-cs"/>
              </a:rPr>
              <a:t>4. INJEKSI INTRAVENA</a:t>
            </a:r>
            <a:r>
              <a:rPr lang="en-US" sz="2000" b="1" dirty="0">
                <a:latin typeface="Century Gothic" pitchFamily="34" charset="0"/>
                <a:cs typeface="+mn-cs"/>
              </a:rPr>
              <a:t> </a:t>
            </a:r>
            <a:r>
              <a:rPr lang="en-US" sz="2000" b="1" dirty="0" err="1">
                <a:latin typeface="Century Gothic" pitchFamily="34" charset="0"/>
                <a:cs typeface="+mn-cs"/>
              </a:rPr>
              <a:t>yaitu</a:t>
            </a:r>
            <a:r>
              <a:rPr lang="en-US" sz="2000" b="1" dirty="0">
                <a:latin typeface="Century Gothic" pitchFamily="34" charset="0"/>
                <a:cs typeface="+mn-cs"/>
              </a:rPr>
              <a:t> </a:t>
            </a:r>
            <a:r>
              <a:rPr lang="en-US" sz="2000" b="1" dirty="0" err="1">
                <a:latin typeface="Century Gothic" pitchFamily="34" charset="0"/>
                <a:cs typeface="+mn-cs"/>
              </a:rPr>
              <a:t>memasukannya</a:t>
            </a:r>
            <a:r>
              <a:rPr lang="en-US" sz="2000" b="1" dirty="0">
                <a:latin typeface="Century Gothic" pitchFamily="34" charset="0"/>
                <a:cs typeface="+mn-cs"/>
              </a:rPr>
              <a:t> </a:t>
            </a:r>
            <a:r>
              <a:rPr lang="en-US" sz="2000" b="1" dirty="0" err="1">
                <a:latin typeface="Century Gothic" pitchFamily="34" charset="0"/>
                <a:cs typeface="+mn-cs"/>
              </a:rPr>
              <a:t>dlm</a:t>
            </a:r>
            <a:r>
              <a:rPr lang="en-US" sz="2000" b="1" dirty="0">
                <a:latin typeface="Century Gothic" pitchFamily="34" charset="0"/>
                <a:cs typeface="+mn-cs"/>
              </a:rPr>
              <a:t> </a:t>
            </a:r>
            <a:r>
              <a:rPr lang="en-US" sz="2000" b="1" dirty="0" err="1">
                <a:latin typeface="Century Gothic" pitchFamily="34" charset="0"/>
                <a:cs typeface="+mn-cs"/>
              </a:rPr>
              <a:t>bentuk</a:t>
            </a:r>
            <a:r>
              <a:rPr lang="en-US" sz="2000" b="1" dirty="0">
                <a:latin typeface="Century Gothic" pitchFamily="34" charset="0"/>
                <a:cs typeface="+mn-cs"/>
              </a:rPr>
              <a:t> </a:t>
            </a:r>
            <a:r>
              <a:rPr lang="en-US" sz="2000" b="1" dirty="0" err="1">
                <a:latin typeface="Century Gothic" pitchFamily="34" charset="0"/>
                <a:cs typeface="+mn-cs"/>
              </a:rPr>
              <a:t>cair</a:t>
            </a:r>
            <a:r>
              <a:rPr lang="en-US" sz="2000" b="1" dirty="0">
                <a:latin typeface="Century Gothic" pitchFamily="34" charset="0"/>
                <a:cs typeface="+mn-cs"/>
              </a:rPr>
              <a:t>/ </a:t>
            </a:r>
          </a:p>
          <a:p>
            <a:pPr marL="342900" indent="-342900" fontAlgn="auto">
              <a:spcBef>
                <a:spcPts val="0"/>
              </a:spcBef>
              <a:spcAft>
                <a:spcPts val="0"/>
              </a:spcAft>
              <a:defRPr/>
            </a:pPr>
            <a:r>
              <a:rPr lang="en-US" sz="2000" b="1" dirty="0">
                <a:latin typeface="Century Gothic" pitchFamily="34" charset="0"/>
                <a:cs typeface="+mn-cs"/>
              </a:rPr>
              <a:t>                       </a:t>
            </a:r>
            <a:r>
              <a:rPr lang="en-US" sz="2000" b="1" dirty="0" err="1">
                <a:latin typeface="Century Gothic" pitchFamily="34" charset="0"/>
                <a:cs typeface="+mn-cs"/>
              </a:rPr>
              <a:t>dicairkan</a:t>
            </a:r>
            <a:r>
              <a:rPr lang="en-US" sz="2000" b="1" dirty="0">
                <a:latin typeface="Century Gothic" pitchFamily="34" charset="0"/>
                <a:cs typeface="+mn-cs"/>
              </a:rPr>
              <a:t> </a:t>
            </a:r>
            <a:r>
              <a:rPr lang="en-US" sz="2000" b="1" dirty="0" err="1">
                <a:latin typeface="Century Gothic" pitchFamily="34" charset="0"/>
                <a:cs typeface="+mn-cs"/>
              </a:rPr>
              <a:t>melalui</a:t>
            </a:r>
            <a:r>
              <a:rPr lang="en-US" sz="2000" b="1" dirty="0">
                <a:latin typeface="Century Gothic" pitchFamily="34" charset="0"/>
                <a:cs typeface="+mn-cs"/>
              </a:rPr>
              <a:t> </a:t>
            </a:r>
            <a:r>
              <a:rPr lang="en-US" sz="2000" b="1" dirty="0" err="1">
                <a:latin typeface="Century Gothic" pitchFamily="34" charset="0"/>
                <a:cs typeface="+mn-cs"/>
              </a:rPr>
              <a:t>jarum</a:t>
            </a:r>
            <a:r>
              <a:rPr lang="en-US" sz="2000" b="1" dirty="0">
                <a:latin typeface="Century Gothic" pitchFamily="34" charset="0"/>
                <a:cs typeface="+mn-cs"/>
              </a:rPr>
              <a:t> </a:t>
            </a:r>
            <a:r>
              <a:rPr lang="en-US" sz="2000" b="1" dirty="0" err="1">
                <a:latin typeface="Century Gothic" pitchFamily="34" charset="0"/>
                <a:cs typeface="+mn-cs"/>
              </a:rPr>
              <a:t>suntik</a:t>
            </a:r>
            <a:r>
              <a:rPr lang="en-US" sz="2000" b="1" dirty="0">
                <a:latin typeface="Century Gothic" pitchFamily="34" charset="0"/>
                <a:cs typeface="+mn-cs"/>
              </a:rPr>
              <a:t> </a:t>
            </a:r>
            <a:r>
              <a:rPr lang="en-US" sz="2000" b="1" dirty="0" err="1">
                <a:latin typeface="Century Gothic" pitchFamily="34" charset="0"/>
                <a:cs typeface="+mn-cs"/>
              </a:rPr>
              <a:t>ke</a:t>
            </a:r>
            <a:r>
              <a:rPr lang="en-US" sz="2000" b="1" dirty="0">
                <a:latin typeface="Century Gothic" pitchFamily="34" charset="0"/>
                <a:cs typeface="+mn-cs"/>
              </a:rPr>
              <a:t> </a:t>
            </a:r>
            <a:r>
              <a:rPr lang="en-US" sz="2000" b="1" dirty="0" err="1">
                <a:latin typeface="Century Gothic" pitchFamily="34" charset="0"/>
                <a:cs typeface="+mn-cs"/>
              </a:rPr>
              <a:t>dlm</a:t>
            </a:r>
            <a:r>
              <a:rPr lang="en-US" sz="2000" b="1" dirty="0">
                <a:latin typeface="Century Gothic" pitchFamily="34" charset="0"/>
                <a:cs typeface="+mn-cs"/>
              </a:rPr>
              <a:t> </a:t>
            </a:r>
            <a:r>
              <a:rPr lang="en-US" sz="2000" b="1" dirty="0" err="1">
                <a:latin typeface="Century Gothic" pitchFamily="34" charset="0"/>
                <a:cs typeface="+mn-cs"/>
              </a:rPr>
              <a:t>darah</a:t>
            </a:r>
            <a:r>
              <a:rPr lang="en-US" sz="2000" b="1" dirty="0">
                <a:latin typeface="Century Gothic" pitchFamily="34" charset="0"/>
                <a:cs typeface="+mn-cs"/>
              </a:rPr>
              <a:t> pd </a:t>
            </a:r>
            <a:r>
              <a:rPr lang="en-US" sz="2000" b="1" dirty="0" err="1">
                <a:latin typeface="Century Gothic" pitchFamily="34" charset="0"/>
                <a:cs typeface="+mn-cs"/>
              </a:rPr>
              <a:t>nadi</a:t>
            </a:r>
            <a:endParaRPr lang="en-US" sz="2000" b="1" dirty="0">
              <a:latin typeface="Century Gothic" pitchFamily="34" charset="0"/>
              <a:cs typeface="+mn-cs"/>
            </a:endParaRPr>
          </a:p>
          <a:p>
            <a:pPr marL="342900" indent="-342900" fontAlgn="auto">
              <a:spcBef>
                <a:spcPts val="0"/>
              </a:spcBef>
              <a:spcAft>
                <a:spcPts val="0"/>
              </a:spcAft>
              <a:defRPr/>
            </a:pPr>
            <a:r>
              <a:rPr lang="en-US" sz="2000" b="1" dirty="0">
                <a:latin typeface="Century Gothic" pitchFamily="34" charset="0"/>
                <a:cs typeface="+mn-cs"/>
              </a:rPr>
              <a:t>	                  </a:t>
            </a:r>
            <a:r>
              <a:rPr lang="en-US" sz="2000" b="1" dirty="0" err="1">
                <a:latin typeface="Century Gothic" pitchFamily="34" charset="0"/>
                <a:cs typeface="+mn-cs"/>
              </a:rPr>
              <a:t>masuk</a:t>
            </a:r>
            <a:r>
              <a:rPr lang="en-US" sz="2000" b="1" dirty="0">
                <a:latin typeface="Century Gothic" pitchFamily="34" charset="0"/>
                <a:cs typeface="+mn-cs"/>
              </a:rPr>
              <a:t> </a:t>
            </a:r>
            <a:r>
              <a:rPr lang="en-US" sz="2000" b="1" dirty="0" err="1">
                <a:latin typeface="Century Gothic" pitchFamily="34" charset="0"/>
                <a:cs typeface="+mn-cs"/>
              </a:rPr>
              <a:t>ke</a:t>
            </a:r>
            <a:r>
              <a:rPr lang="en-US" sz="2000" b="1" dirty="0">
                <a:latin typeface="Century Gothic" pitchFamily="34" charset="0"/>
                <a:cs typeface="+mn-cs"/>
              </a:rPr>
              <a:t> paru-2, </a:t>
            </a:r>
            <a:r>
              <a:rPr lang="en-US" sz="2000" b="1" dirty="0" err="1">
                <a:latin typeface="Century Gothic" pitchFamily="34" charset="0"/>
                <a:cs typeface="+mn-cs"/>
              </a:rPr>
              <a:t>hati</a:t>
            </a:r>
            <a:r>
              <a:rPr lang="en-US" sz="2000" b="1" dirty="0">
                <a:latin typeface="Century Gothic" pitchFamily="34" charset="0"/>
                <a:cs typeface="+mn-cs"/>
              </a:rPr>
              <a:t>, </a:t>
            </a:r>
            <a:r>
              <a:rPr lang="en-US" sz="2000" b="1" dirty="0" err="1">
                <a:latin typeface="Century Gothic" pitchFamily="34" charset="0"/>
                <a:cs typeface="+mn-cs"/>
              </a:rPr>
              <a:t>jantung</a:t>
            </a:r>
            <a:r>
              <a:rPr lang="en-US" sz="2000" b="1" dirty="0">
                <a:latin typeface="Century Gothic" pitchFamily="34" charset="0"/>
                <a:cs typeface="+mn-cs"/>
              </a:rPr>
              <a:t> </a:t>
            </a:r>
            <a:r>
              <a:rPr lang="en-US" sz="2000" b="1" dirty="0" err="1">
                <a:latin typeface="Century Gothic" pitchFamily="34" charset="0"/>
                <a:cs typeface="+mn-cs"/>
              </a:rPr>
              <a:t>dan</a:t>
            </a:r>
            <a:r>
              <a:rPr lang="en-US" sz="2000" b="1" dirty="0">
                <a:latin typeface="Century Gothic" pitchFamily="34" charset="0"/>
                <a:cs typeface="+mn-cs"/>
              </a:rPr>
              <a:t> </a:t>
            </a:r>
            <a:r>
              <a:rPr lang="en-US" sz="2000" b="1" dirty="0" err="1">
                <a:latin typeface="Century Gothic" pitchFamily="34" charset="0"/>
                <a:cs typeface="+mn-cs"/>
              </a:rPr>
              <a:t>otak</a:t>
            </a:r>
            <a:endParaRPr lang="en-US" sz="2000" b="1" dirty="0">
              <a:latin typeface="Century Gothic" pitchFamily="34" charset="0"/>
              <a:cs typeface="+mn-cs"/>
            </a:endParaRPr>
          </a:p>
          <a:p>
            <a:pPr marL="342900" indent="-342900" fontAlgn="auto">
              <a:spcBef>
                <a:spcPts val="0"/>
              </a:spcBef>
              <a:spcAft>
                <a:spcPts val="0"/>
              </a:spcAft>
              <a:defRPr/>
            </a:pPr>
            <a:r>
              <a:rPr lang="en-US" sz="2000" b="1" dirty="0">
                <a:solidFill>
                  <a:srgbClr val="FFFF00"/>
                </a:solidFill>
                <a:effectLst>
                  <a:outerShdw blurRad="38100" dist="38100" dir="2700000" algn="tl">
                    <a:srgbClr val="C0C0C0"/>
                  </a:outerShdw>
                </a:effectLst>
                <a:cs typeface="+mn-cs"/>
              </a:rPr>
              <a:t>5. DITARUH DLM LUKA</a:t>
            </a:r>
            <a:r>
              <a:rPr lang="en-US" sz="2000" b="1" dirty="0">
                <a:solidFill>
                  <a:srgbClr val="FF3300"/>
                </a:solidFill>
                <a:effectLst>
                  <a:outerShdw blurRad="38100" dist="38100" dir="2700000" algn="tl">
                    <a:srgbClr val="C0C0C0"/>
                  </a:outerShdw>
                </a:effectLst>
                <a:cs typeface="+mn-cs"/>
              </a:rPr>
              <a:t> </a:t>
            </a:r>
            <a:r>
              <a:rPr lang="en-US" sz="2000" b="1" dirty="0" err="1">
                <a:latin typeface="Century Gothic" pitchFamily="34" charset="0"/>
                <a:cs typeface="+mn-cs"/>
              </a:rPr>
              <a:t>dengan</a:t>
            </a:r>
            <a:r>
              <a:rPr lang="en-US" sz="2000" b="1" dirty="0">
                <a:latin typeface="Century Gothic" pitchFamily="34" charset="0"/>
                <a:cs typeface="+mn-cs"/>
              </a:rPr>
              <a:t> </a:t>
            </a:r>
            <a:r>
              <a:rPr lang="en-US" sz="2000" b="1" dirty="0" err="1">
                <a:latin typeface="Century Gothic" pitchFamily="34" charset="0"/>
                <a:cs typeface="+mn-cs"/>
              </a:rPr>
              <a:t>cara</a:t>
            </a:r>
            <a:r>
              <a:rPr lang="en-US" sz="2000" b="1" dirty="0">
                <a:latin typeface="Century Gothic" pitchFamily="34" charset="0"/>
                <a:cs typeface="+mn-cs"/>
              </a:rPr>
              <a:t> </a:t>
            </a:r>
            <a:r>
              <a:rPr lang="en-US" sz="2000" b="1" dirty="0" err="1">
                <a:latin typeface="Century Gothic" pitchFamily="34" charset="0"/>
                <a:cs typeface="+mn-cs"/>
              </a:rPr>
              <a:t>menaburkannya</a:t>
            </a:r>
            <a:r>
              <a:rPr lang="en-US" sz="2000" b="1" dirty="0">
                <a:latin typeface="Century Gothic" pitchFamily="34" charset="0"/>
                <a:cs typeface="+mn-cs"/>
              </a:rPr>
              <a:t> pd </a:t>
            </a:r>
          </a:p>
          <a:p>
            <a:pPr marL="342900" indent="-342900" fontAlgn="auto">
              <a:spcBef>
                <a:spcPts val="0"/>
              </a:spcBef>
              <a:spcAft>
                <a:spcPts val="0"/>
              </a:spcAft>
              <a:defRPr/>
            </a:pPr>
            <a:r>
              <a:rPr lang="en-US" sz="2000" b="1" dirty="0">
                <a:latin typeface="Century Gothic" pitchFamily="34" charset="0"/>
                <a:cs typeface="+mn-cs"/>
              </a:rPr>
              <a:t>                       </a:t>
            </a:r>
            <a:r>
              <a:rPr lang="en-US" sz="2000" b="1" dirty="0" err="1">
                <a:latin typeface="Century Gothic" pitchFamily="34" charset="0"/>
                <a:cs typeface="+mn-cs"/>
              </a:rPr>
              <a:t>bagian</a:t>
            </a:r>
            <a:r>
              <a:rPr lang="en-US" sz="2000" b="1" dirty="0">
                <a:latin typeface="Century Gothic" pitchFamily="34" charset="0"/>
                <a:cs typeface="+mn-cs"/>
              </a:rPr>
              <a:t> </a:t>
            </a:r>
            <a:r>
              <a:rPr lang="en-US" sz="2000" b="1" dirty="0" err="1">
                <a:latin typeface="Century Gothic" pitchFamily="34" charset="0"/>
                <a:cs typeface="+mn-cs"/>
              </a:rPr>
              <a:t>kulit</a:t>
            </a:r>
            <a:r>
              <a:rPr lang="en-US" sz="2000" b="1" dirty="0">
                <a:latin typeface="Century Gothic" pitchFamily="34" charset="0"/>
                <a:cs typeface="+mn-cs"/>
              </a:rPr>
              <a:t> </a:t>
            </a:r>
            <a:r>
              <a:rPr lang="en-US" sz="2000" b="1" dirty="0" err="1">
                <a:latin typeface="Century Gothic" pitchFamily="34" charset="0"/>
                <a:cs typeface="+mn-cs"/>
              </a:rPr>
              <a:t>tubuh</a:t>
            </a:r>
            <a:r>
              <a:rPr lang="en-US" sz="2000" b="1" dirty="0">
                <a:latin typeface="Century Gothic" pitchFamily="34" charset="0"/>
                <a:cs typeface="+mn-cs"/>
              </a:rPr>
              <a:t> </a:t>
            </a:r>
            <a:r>
              <a:rPr lang="en-US" sz="2000" b="1" dirty="0" err="1">
                <a:latin typeface="Century Gothic" pitchFamily="34" charset="0"/>
                <a:cs typeface="+mn-cs"/>
              </a:rPr>
              <a:t>yg</a:t>
            </a:r>
            <a:r>
              <a:rPr lang="en-US" sz="2000" b="1" dirty="0">
                <a:latin typeface="Century Gothic" pitchFamily="34" charset="0"/>
                <a:cs typeface="+mn-cs"/>
              </a:rPr>
              <a:t> </a:t>
            </a:r>
            <a:r>
              <a:rPr lang="en-US" sz="2000" b="1" dirty="0" err="1">
                <a:latin typeface="Century Gothic" pitchFamily="34" charset="0"/>
                <a:cs typeface="+mn-cs"/>
              </a:rPr>
              <a:t>terlebih</a:t>
            </a:r>
            <a:r>
              <a:rPr lang="en-US" sz="2000" b="1" dirty="0">
                <a:latin typeface="Century Gothic" pitchFamily="34" charset="0"/>
                <a:cs typeface="+mn-cs"/>
              </a:rPr>
              <a:t> </a:t>
            </a:r>
            <a:r>
              <a:rPr lang="en-US" sz="2000" b="1" dirty="0" err="1">
                <a:latin typeface="Century Gothic" pitchFamily="34" charset="0"/>
                <a:cs typeface="+mn-cs"/>
              </a:rPr>
              <a:t>dahulu</a:t>
            </a:r>
            <a:r>
              <a:rPr lang="en-US" sz="2000" b="1" dirty="0">
                <a:latin typeface="Century Gothic" pitchFamily="34" charset="0"/>
                <a:cs typeface="+mn-cs"/>
              </a:rPr>
              <a:t> </a:t>
            </a:r>
            <a:r>
              <a:rPr lang="en-US" sz="2000" b="1" dirty="0" err="1">
                <a:latin typeface="Century Gothic" pitchFamily="34" charset="0"/>
                <a:cs typeface="+mn-cs"/>
              </a:rPr>
              <a:t>di</a:t>
            </a:r>
            <a:r>
              <a:rPr lang="en-US" sz="2000" b="1" dirty="0">
                <a:latin typeface="Century Gothic" pitchFamily="34" charset="0"/>
                <a:cs typeface="+mn-cs"/>
              </a:rPr>
              <a:t> </a:t>
            </a:r>
            <a:r>
              <a:rPr lang="en-US" sz="2000" b="1" dirty="0" err="1">
                <a:latin typeface="Century Gothic" pitchFamily="34" charset="0"/>
                <a:cs typeface="+mn-cs"/>
              </a:rPr>
              <a:t>buat</a:t>
            </a:r>
            <a:r>
              <a:rPr lang="en-US" sz="2000" b="1" dirty="0">
                <a:latin typeface="Century Gothic" pitchFamily="34" charset="0"/>
                <a:cs typeface="+mn-cs"/>
              </a:rPr>
              <a:t> </a:t>
            </a:r>
            <a:r>
              <a:rPr lang="en-US" sz="2000" b="1" dirty="0" err="1">
                <a:latin typeface="Century Gothic" pitchFamily="34" charset="0"/>
                <a:cs typeface="+mn-cs"/>
              </a:rPr>
              <a:t>luka</a:t>
            </a:r>
            <a:endParaRPr lang="en-US" sz="2000" b="1" dirty="0">
              <a:latin typeface="Century Gothic" pitchFamily="34" charset="0"/>
              <a:cs typeface="+mn-cs"/>
            </a:endParaRPr>
          </a:p>
          <a:p>
            <a:pPr marL="342900" indent="-342900" fontAlgn="auto">
              <a:spcBef>
                <a:spcPts val="0"/>
              </a:spcBef>
              <a:spcAft>
                <a:spcPts val="0"/>
              </a:spcAft>
              <a:defRPr/>
            </a:pPr>
            <a:r>
              <a:rPr lang="en-US" sz="2000" b="1" dirty="0">
                <a:solidFill>
                  <a:srgbClr val="FFFF00"/>
                </a:solidFill>
                <a:effectLst>
                  <a:outerShdw blurRad="38100" dist="38100" dir="2700000" algn="tl">
                    <a:srgbClr val="C0C0C0"/>
                  </a:outerShdw>
                </a:effectLst>
                <a:cs typeface="+mn-cs"/>
              </a:rPr>
              <a:t>6. DITARUH DI BWH LIDAH </a:t>
            </a:r>
            <a:r>
              <a:rPr lang="en-US" sz="2000" b="1" dirty="0">
                <a:solidFill>
                  <a:srgbClr val="FFFF00"/>
                </a:solidFill>
                <a:effectLst>
                  <a:outerShdw blurRad="38100" dist="38100" dir="2700000" algn="tl">
                    <a:srgbClr val="C0C0C0"/>
                  </a:outerShdw>
                </a:effectLst>
                <a:latin typeface="Century Gothic" pitchFamily="34" charset="0"/>
                <a:cs typeface="+mn-cs"/>
              </a:rPr>
              <a:t> </a:t>
            </a:r>
            <a:r>
              <a:rPr lang="en-US" sz="2000" b="1" dirty="0" err="1">
                <a:latin typeface="Century Gothic" pitchFamily="34" charset="0"/>
                <a:cs typeface="+mn-cs"/>
              </a:rPr>
              <a:t>untuk</a:t>
            </a:r>
            <a:r>
              <a:rPr lang="en-US" sz="2000" b="1" dirty="0">
                <a:latin typeface="Century Gothic" pitchFamily="34" charset="0"/>
                <a:cs typeface="+mn-cs"/>
              </a:rPr>
              <a:t> </a:t>
            </a:r>
            <a:r>
              <a:rPr lang="en-US" sz="2000" b="1" dirty="0" err="1">
                <a:latin typeface="Century Gothic" pitchFamily="34" charset="0"/>
                <a:cs typeface="+mn-cs"/>
              </a:rPr>
              <a:t>dilarutkan</a:t>
            </a:r>
            <a:r>
              <a:rPr lang="en-US" sz="2000" b="1" dirty="0">
                <a:latin typeface="Century Gothic" pitchFamily="34" charset="0"/>
                <a:cs typeface="+mn-cs"/>
              </a:rPr>
              <a:t> </a:t>
            </a:r>
            <a:r>
              <a:rPr lang="en-US" sz="2000" b="1" dirty="0" err="1">
                <a:latin typeface="Century Gothic" pitchFamily="34" charset="0"/>
                <a:cs typeface="+mn-cs"/>
              </a:rPr>
              <a:t>oleh</a:t>
            </a:r>
            <a:r>
              <a:rPr lang="en-US" sz="2000" b="1" dirty="0">
                <a:latin typeface="Century Gothic" pitchFamily="34" charset="0"/>
                <a:cs typeface="+mn-cs"/>
              </a:rPr>
              <a:t> air </a:t>
            </a:r>
            <a:r>
              <a:rPr lang="en-US" sz="2000" b="1" dirty="0" err="1">
                <a:latin typeface="Century Gothic" pitchFamily="34" charset="0"/>
                <a:cs typeface="+mn-cs"/>
              </a:rPr>
              <a:t>liur</a:t>
            </a:r>
            <a:r>
              <a:rPr lang="en-US" sz="2000" b="1" dirty="0">
                <a:latin typeface="Century Gothic" pitchFamily="34" charset="0"/>
                <a:cs typeface="+mn-cs"/>
              </a:rPr>
              <a:t>, </a:t>
            </a:r>
            <a:r>
              <a:rPr lang="en-US" sz="2000" b="1" dirty="0" err="1">
                <a:latin typeface="Century Gothic" pitchFamily="34" charset="0"/>
                <a:cs typeface="+mn-cs"/>
              </a:rPr>
              <a:t>dihisap</a:t>
            </a:r>
            <a:r>
              <a:rPr lang="en-US" sz="2000" b="1" dirty="0">
                <a:solidFill>
                  <a:srgbClr val="FFFF00"/>
                </a:solidFill>
                <a:effectLst>
                  <a:outerShdw blurRad="38100" dist="38100" dir="2700000" algn="tl">
                    <a:srgbClr val="C0C0C0"/>
                  </a:outerShdw>
                </a:effectLst>
                <a:latin typeface="Century Gothic" pitchFamily="34" charset="0"/>
                <a:cs typeface="+mn-cs"/>
              </a:rPr>
              <a:t>	          </a:t>
            </a:r>
            <a:r>
              <a:rPr lang="en-US" sz="2000" b="1" dirty="0">
                <a:latin typeface="Century Gothic" pitchFamily="34" charset="0"/>
                <a:cs typeface="+mn-cs"/>
              </a:rPr>
              <a:t> </a:t>
            </a:r>
            <a:r>
              <a:rPr lang="en-US" sz="2000" b="1" dirty="0" err="1">
                <a:latin typeface="Century Gothic" pitchFamily="34" charset="0"/>
                <a:cs typeface="+mn-cs"/>
              </a:rPr>
              <a:t>lalu</a:t>
            </a:r>
            <a:r>
              <a:rPr lang="en-US" sz="2000" b="1" dirty="0">
                <a:latin typeface="Century Gothic" pitchFamily="34" charset="0"/>
                <a:cs typeface="+mn-cs"/>
              </a:rPr>
              <a:t> </a:t>
            </a:r>
            <a:r>
              <a:rPr lang="en-US" sz="2000" b="1" dirty="0" err="1">
                <a:latin typeface="Century Gothic" pitchFamily="34" charset="0"/>
                <a:cs typeface="+mn-cs"/>
              </a:rPr>
              <a:t>zat</a:t>
            </a:r>
            <a:r>
              <a:rPr lang="en-US" sz="2000" b="1" dirty="0">
                <a:latin typeface="Century Gothic" pitchFamily="34" charset="0"/>
                <a:cs typeface="+mn-cs"/>
              </a:rPr>
              <a:t> </a:t>
            </a:r>
            <a:r>
              <a:rPr lang="en-US" sz="2000" b="1" dirty="0" err="1">
                <a:latin typeface="Century Gothic" pitchFamily="34" charset="0"/>
                <a:cs typeface="+mn-cs"/>
              </a:rPr>
              <a:t>yg</a:t>
            </a:r>
            <a:r>
              <a:rPr lang="en-US" sz="2000" b="1" dirty="0">
                <a:latin typeface="Century Gothic" pitchFamily="34" charset="0"/>
                <a:cs typeface="+mn-cs"/>
              </a:rPr>
              <a:t> </a:t>
            </a:r>
            <a:r>
              <a:rPr lang="en-US" sz="2000" b="1" dirty="0" err="1">
                <a:latin typeface="Century Gothic" pitchFamily="34" charset="0"/>
                <a:cs typeface="+mn-cs"/>
              </a:rPr>
              <a:t>sdh</a:t>
            </a:r>
            <a:r>
              <a:rPr lang="en-US" sz="2000" b="1" dirty="0">
                <a:latin typeface="Century Gothic" pitchFamily="34" charset="0"/>
                <a:cs typeface="+mn-cs"/>
              </a:rPr>
              <a:t> </a:t>
            </a:r>
            <a:r>
              <a:rPr lang="en-US" sz="2000" b="1" dirty="0" err="1">
                <a:latin typeface="Century Gothic" pitchFamily="34" charset="0"/>
                <a:cs typeface="+mn-cs"/>
              </a:rPr>
              <a:t>larut</a:t>
            </a:r>
            <a:r>
              <a:rPr lang="en-US" sz="2000" b="1" dirty="0">
                <a:latin typeface="Century Gothic" pitchFamily="34" charset="0"/>
                <a:cs typeface="+mn-cs"/>
              </a:rPr>
              <a:t> </a:t>
            </a:r>
            <a:r>
              <a:rPr lang="en-US" sz="2000" b="1" dirty="0" err="1">
                <a:latin typeface="Century Gothic" pitchFamily="34" charset="0"/>
                <a:cs typeface="+mn-cs"/>
              </a:rPr>
              <a:t>dlm</a:t>
            </a:r>
            <a:r>
              <a:rPr lang="en-US" sz="2000" b="1" dirty="0">
                <a:latin typeface="Century Gothic" pitchFamily="34" charset="0"/>
                <a:cs typeface="+mn-cs"/>
              </a:rPr>
              <a:t> air </a:t>
            </a:r>
            <a:r>
              <a:rPr lang="en-US" sz="2000" b="1" dirty="0" err="1">
                <a:latin typeface="Century Gothic" pitchFamily="34" charset="0"/>
                <a:cs typeface="+mn-cs"/>
              </a:rPr>
              <a:t>liur</a:t>
            </a:r>
            <a:r>
              <a:rPr lang="en-US" sz="2000" b="1" dirty="0">
                <a:latin typeface="Century Gothic" pitchFamily="34" charset="0"/>
                <a:cs typeface="+mn-cs"/>
              </a:rPr>
              <a:t> </a:t>
            </a:r>
            <a:r>
              <a:rPr lang="en-US" sz="2000" b="1" dirty="0" err="1">
                <a:latin typeface="Century Gothic" pitchFamily="34" charset="0"/>
                <a:cs typeface="+mn-cs"/>
              </a:rPr>
              <a:t>ditelan</a:t>
            </a:r>
            <a:r>
              <a:rPr lang="en-US" sz="2000" b="1" dirty="0">
                <a:latin typeface="Century Gothic" pitchFamily="34" charset="0"/>
                <a:cs typeface="+mn-cs"/>
              </a:rPr>
              <a:t>. </a:t>
            </a:r>
            <a:endParaRPr lang="en-US" sz="2000" b="1" dirty="0">
              <a:solidFill>
                <a:srgbClr val="FFFF00"/>
              </a:solidFill>
              <a:effectLst>
                <a:outerShdw blurRad="38100" dist="38100" dir="2700000" algn="tl">
                  <a:srgbClr val="C0C0C0"/>
                </a:outerShdw>
              </a:effectLst>
              <a:cs typeface="+mn-cs"/>
            </a:endParaRPr>
          </a:p>
          <a:p>
            <a:pPr marL="342900" indent="-342900" fontAlgn="auto">
              <a:spcBef>
                <a:spcPts val="0"/>
              </a:spcBef>
              <a:spcAft>
                <a:spcPts val="0"/>
              </a:spcAft>
              <a:defRPr/>
            </a:pPr>
            <a:r>
              <a:rPr lang="en-US" sz="2000" b="1" dirty="0">
                <a:solidFill>
                  <a:srgbClr val="FFFF00"/>
                </a:solidFill>
                <a:effectLst>
                  <a:outerShdw blurRad="38100" dist="38100" dir="2700000" algn="tl">
                    <a:srgbClr val="C0C0C0"/>
                  </a:outerShdw>
                </a:effectLst>
                <a:cs typeface="+mn-cs"/>
              </a:rPr>
              <a:t>7. INSERSI ANAL</a:t>
            </a:r>
            <a:r>
              <a:rPr lang="en-US" sz="2000" b="1" dirty="0">
                <a:latin typeface="Century Gothic" pitchFamily="34" charset="0"/>
                <a:cs typeface="+mn-cs"/>
              </a:rPr>
              <a:t> </a:t>
            </a:r>
            <a:r>
              <a:rPr lang="en-US" sz="2000" b="1" dirty="0" err="1">
                <a:latin typeface="Century Gothic" pitchFamily="34" charset="0"/>
                <a:cs typeface="+mn-cs"/>
              </a:rPr>
              <a:t>yaitu</a:t>
            </a:r>
            <a:r>
              <a:rPr lang="en-US" sz="2000" b="1" dirty="0">
                <a:latin typeface="Century Gothic" pitchFamily="34" charset="0"/>
                <a:cs typeface="+mn-cs"/>
              </a:rPr>
              <a:t> </a:t>
            </a:r>
            <a:r>
              <a:rPr lang="en-US" sz="2000" b="1" dirty="0" err="1">
                <a:latin typeface="Century Gothic" pitchFamily="34" charset="0"/>
                <a:cs typeface="+mn-cs"/>
              </a:rPr>
              <a:t>memasukannya</a:t>
            </a:r>
            <a:r>
              <a:rPr lang="en-US" sz="2000" b="1" dirty="0">
                <a:latin typeface="Century Gothic" pitchFamily="34" charset="0"/>
                <a:cs typeface="+mn-cs"/>
              </a:rPr>
              <a:t> </a:t>
            </a:r>
            <a:r>
              <a:rPr lang="en-US" sz="2000" b="1" dirty="0" err="1">
                <a:latin typeface="Century Gothic" pitchFamily="34" charset="0"/>
                <a:cs typeface="+mn-cs"/>
              </a:rPr>
              <a:t>lewat</a:t>
            </a:r>
            <a:r>
              <a:rPr lang="en-US" sz="2000" b="1" dirty="0">
                <a:latin typeface="Century Gothic" pitchFamily="34" charset="0"/>
                <a:cs typeface="+mn-cs"/>
              </a:rPr>
              <a:t> </a:t>
            </a:r>
            <a:r>
              <a:rPr lang="en-US" sz="2000" b="1" dirty="0" err="1">
                <a:latin typeface="Century Gothic" pitchFamily="34" charset="0"/>
                <a:cs typeface="+mn-cs"/>
              </a:rPr>
              <a:t>lubang</a:t>
            </a:r>
            <a:r>
              <a:rPr lang="en-US" sz="2000" b="1" dirty="0">
                <a:latin typeface="Century Gothic" pitchFamily="34" charset="0"/>
                <a:cs typeface="+mn-cs"/>
              </a:rPr>
              <a:t> </a:t>
            </a:r>
            <a:r>
              <a:rPr lang="en-US" sz="2000" b="1" dirty="0" err="1">
                <a:latin typeface="Century Gothic" pitchFamily="34" charset="0"/>
                <a:cs typeface="+mn-cs"/>
              </a:rPr>
              <a:t>dubur</a:t>
            </a:r>
            <a:endParaRPr lang="en-US" sz="2000" b="1" dirty="0">
              <a:latin typeface="Antique Olive" pitchFamily="34" charset="0"/>
              <a:cs typeface="+mn-cs"/>
            </a:endParaRPr>
          </a:p>
        </p:txBody>
      </p:sp>
      <p:sp>
        <p:nvSpPr>
          <p:cNvPr id="6" name="Rectangle 5"/>
          <p:cNvSpPr/>
          <p:nvPr/>
        </p:nvSpPr>
        <p:spPr>
          <a:xfrm>
            <a:off x="2519060" y="5983006"/>
            <a:ext cx="6482096" cy="779243"/>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Bef>
                <a:spcPts val="0"/>
              </a:spcBef>
              <a:spcAft>
                <a:spcPts val="0"/>
              </a:spcAft>
              <a:defRPr/>
            </a:pPr>
            <a:r>
              <a:rPr lang="en-US" sz="3200" b="1" dirty="0">
                <a:ln/>
                <a:solidFill>
                  <a:schemeClr val="accent3"/>
                </a:solidFill>
                <a:latin typeface="+mn-lt"/>
                <a:cs typeface="+mn-cs"/>
              </a:rPr>
              <a:t>CARA NARKOBA MASUK KE TUBUH</a:t>
            </a:r>
          </a:p>
        </p:txBody>
      </p:sp>
    </p:spTree>
    <p:extLst>
      <p:ext uri="{BB962C8B-B14F-4D97-AF65-F5344CB8AC3E}">
        <p14:creationId xmlns="" xmlns:p14="http://schemas.microsoft.com/office/powerpoint/2010/main" val="39622618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6" name="Object 2"/>
          <p:cNvGraphicFramePr>
            <a:graphicFrameLocks noChangeAspect="1"/>
          </p:cNvGraphicFramePr>
          <p:nvPr/>
        </p:nvGraphicFramePr>
        <p:xfrm>
          <a:off x="152400" y="228600"/>
          <a:ext cx="8915400" cy="6858000"/>
        </p:xfrm>
        <a:graphic>
          <a:graphicData uri="http://schemas.openxmlformats.org/presentationml/2006/ole">
            <p:oleObj spid="_x0000_s191493" name="Slide" r:id="rId3" imgW="4572000" imgH="3429000" progId="PowerPoint.Slide.8">
              <p:embed/>
            </p:oleObj>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10" name="Object 2"/>
          <p:cNvGraphicFramePr>
            <a:graphicFrameLocks noChangeAspect="1"/>
          </p:cNvGraphicFramePr>
          <p:nvPr/>
        </p:nvGraphicFramePr>
        <p:xfrm>
          <a:off x="685800" y="304800"/>
          <a:ext cx="7772400" cy="5943600"/>
        </p:xfrm>
        <a:graphic>
          <a:graphicData uri="http://schemas.openxmlformats.org/presentationml/2006/ole">
            <p:oleObj spid="_x0000_s192517" name="Slide" r:id="rId4" imgW="4572000" imgH="3429000" progId="PowerPoint.Slide.8">
              <p:embed/>
            </p:oleObj>
          </a:graphicData>
        </a:graphic>
      </p:graphicFrame>
    </p:spTree>
  </p:cSld>
  <p:clrMapOvr>
    <a:masterClrMapping/>
  </p:clrMapOvr>
  <p:transition spd="med">
    <p:cover/>
    <p:sndAc>
      <p:stSnd>
        <p:snd r:embed="rId3" name="voltage.wav"/>
      </p:stSnd>
    </p:sndAc>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438400"/>
            <a:ext cx="8305800" cy="1600200"/>
          </a:xfrm>
          <a:solidFill>
            <a:schemeClr val="accent6">
              <a:lumMod val="75000"/>
            </a:schemeClr>
          </a:solidFill>
        </p:spPr>
        <p:txBody>
          <a:bodyPr>
            <a:normAutofit/>
          </a:bodyPr>
          <a:lstStyle/>
          <a:p>
            <a:pPr algn="ctr" eaLnBrk="1" hangingPunct="1">
              <a:defRPr/>
            </a:pPr>
            <a:r>
              <a:rPr sz="4800" smtClean="0">
                <a:solidFill>
                  <a:srgbClr val="C00000"/>
                </a:solidFill>
              </a:rPr>
              <a:t>BAGAIMANA PENULARAN</a:t>
            </a:r>
            <a:r>
              <a:rPr sz="7200" smtClean="0">
                <a:solidFill>
                  <a:srgbClr val="C00000"/>
                </a:solidFill>
              </a:rPr>
              <a:t>?</a:t>
            </a:r>
            <a:r>
              <a:rPr lang="id-ID" sz="4800" smtClean="0">
                <a:solidFill>
                  <a:srgbClr val="C00000"/>
                </a:solidFill>
              </a:rPr>
              <a:t> </a:t>
            </a:r>
            <a:endParaRPr sz="4800">
              <a:solidFill>
                <a:srgbClr val="C00000"/>
              </a:solidFill>
            </a:endParaRPr>
          </a:p>
        </p:txBody>
      </p:sp>
    </p:spTree>
    <p:extLst>
      <p:ext uri="{BB962C8B-B14F-4D97-AF65-F5344CB8AC3E}">
        <p14:creationId xmlns="" xmlns:p14="http://schemas.microsoft.com/office/powerpoint/2010/main" val="60468642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a:solidFill>
            <a:schemeClr val="accent1">
              <a:lumMod val="40000"/>
              <a:lumOff val="60000"/>
            </a:schemeClr>
          </a:solidFill>
        </p:spPr>
        <p:txBody>
          <a:bodyPr>
            <a:normAutofit fontScale="90000"/>
          </a:bodyPr>
          <a:lstStyle/>
          <a:p>
            <a:pPr algn="ctr" eaLnBrk="1" hangingPunct="1">
              <a:defRPr/>
            </a:pPr>
            <a:r>
              <a:rPr sz="6600" err="1" smtClean="0">
                <a:solidFill>
                  <a:srgbClr val="FF0000"/>
                </a:solidFill>
              </a:rPr>
              <a:t>Penularan</a:t>
            </a:r>
            <a:r>
              <a:rPr sz="6600" smtClean="0">
                <a:solidFill>
                  <a:srgbClr val="FF0000"/>
                </a:solidFill>
              </a:rPr>
              <a:t> IMS</a:t>
            </a:r>
            <a:endParaRPr sz="6600">
              <a:solidFill>
                <a:srgbClr val="FF0000"/>
              </a:solidFill>
            </a:endParaRPr>
          </a:p>
        </p:txBody>
      </p:sp>
      <p:sp>
        <p:nvSpPr>
          <p:cNvPr id="3" name="Content Placeholder 2"/>
          <p:cNvSpPr>
            <a:spLocks noGrp="1"/>
          </p:cNvSpPr>
          <p:nvPr>
            <p:ph idx="1"/>
          </p:nvPr>
        </p:nvSpPr>
        <p:spPr>
          <a:xfrm>
            <a:off x="457200" y="1447800"/>
            <a:ext cx="8229600" cy="4114800"/>
          </a:xfrm>
          <a:solidFill>
            <a:schemeClr val="accent6">
              <a:lumMod val="75000"/>
            </a:schemeClr>
          </a:solidFill>
        </p:spPr>
        <p:txBody>
          <a:bodyPr>
            <a:normAutofit lnSpcReduction="10000"/>
          </a:bodyPr>
          <a:lstStyle/>
          <a:p>
            <a:pPr eaLnBrk="1" hangingPunct="1">
              <a:buFont typeface="Wingdings" pitchFamily="2" charset="2"/>
              <a:buNone/>
              <a:defRPr/>
            </a:pPr>
            <a:r>
              <a:rPr lang="en-US" sz="3600" dirty="0" smtClean="0"/>
              <a:t>Kita </a:t>
            </a:r>
            <a:r>
              <a:rPr lang="en-US" sz="3600" dirty="0" err="1" smtClean="0"/>
              <a:t>bisa</a:t>
            </a:r>
            <a:r>
              <a:rPr lang="en-US" sz="3600" dirty="0" smtClean="0"/>
              <a:t> </a:t>
            </a:r>
            <a:r>
              <a:rPr lang="en-US" sz="3600" dirty="0" err="1" smtClean="0"/>
              <a:t>terkena</a:t>
            </a:r>
            <a:r>
              <a:rPr lang="en-US" sz="3600" dirty="0" smtClean="0"/>
              <a:t> IMS </a:t>
            </a:r>
            <a:r>
              <a:rPr lang="en-US" sz="3600" dirty="0" err="1" smtClean="0"/>
              <a:t>melalui</a:t>
            </a:r>
            <a:r>
              <a:rPr lang="en-US" sz="3600" dirty="0" smtClean="0"/>
              <a:t> </a:t>
            </a:r>
            <a:r>
              <a:rPr lang="en-US" sz="3600" dirty="0" err="1" smtClean="0"/>
              <a:t>hubungan</a:t>
            </a:r>
            <a:r>
              <a:rPr lang="en-US" sz="3600" dirty="0" smtClean="0"/>
              <a:t> </a:t>
            </a:r>
            <a:r>
              <a:rPr lang="en-US" sz="3600" dirty="0" err="1" smtClean="0"/>
              <a:t>seks</a:t>
            </a:r>
            <a:r>
              <a:rPr lang="en-US" sz="3600" dirty="0" smtClean="0"/>
              <a:t> yang </a:t>
            </a:r>
            <a:r>
              <a:rPr lang="en-US" sz="3600" dirty="0" err="1" smtClean="0">
                <a:solidFill>
                  <a:srgbClr val="FF0000"/>
                </a:solidFill>
              </a:rPr>
              <a:t>tidak</a:t>
            </a:r>
            <a:r>
              <a:rPr lang="en-US" sz="3600" dirty="0" smtClean="0">
                <a:solidFill>
                  <a:srgbClr val="FF0000"/>
                </a:solidFill>
              </a:rPr>
              <a:t> </a:t>
            </a:r>
            <a:r>
              <a:rPr lang="en-US" sz="3600" dirty="0" err="1" smtClean="0">
                <a:solidFill>
                  <a:srgbClr val="FF0000"/>
                </a:solidFill>
              </a:rPr>
              <a:t>aman</a:t>
            </a:r>
            <a:r>
              <a:rPr lang="id-ID" sz="3600" dirty="0" smtClean="0">
                <a:solidFill>
                  <a:srgbClr val="FF0000"/>
                </a:solidFill>
              </a:rPr>
              <a:t> /tanpa kondom</a:t>
            </a:r>
            <a:r>
              <a:rPr lang="en-US" sz="3600" dirty="0" smtClean="0">
                <a:solidFill>
                  <a:srgbClr val="FF0000"/>
                </a:solidFill>
              </a:rPr>
              <a:t>.  </a:t>
            </a:r>
          </a:p>
          <a:p>
            <a:pPr marL="514350" indent="-514350" eaLnBrk="1" hangingPunct="1">
              <a:buFont typeface="+mj-lt"/>
              <a:buAutoNum type="arabicPeriod"/>
              <a:defRPr/>
            </a:pPr>
            <a:r>
              <a:rPr lang="en-US" sz="3600" b="1" dirty="0" err="1" smtClean="0"/>
              <a:t>Hubungan</a:t>
            </a:r>
            <a:r>
              <a:rPr lang="en-US" sz="3600" b="1" dirty="0" smtClean="0"/>
              <a:t> </a:t>
            </a:r>
            <a:r>
              <a:rPr lang="en-US" sz="3600" b="1" dirty="0" err="1" smtClean="0"/>
              <a:t>seks</a:t>
            </a:r>
            <a:r>
              <a:rPr lang="en-US" sz="3600" b="1" dirty="0" smtClean="0"/>
              <a:t> </a:t>
            </a:r>
            <a:r>
              <a:rPr lang="en-US" sz="3600" b="1" dirty="0" err="1" smtClean="0"/>
              <a:t>lewat</a:t>
            </a:r>
            <a:r>
              <a:rPr lang="en-US" sz="3600" b="1" dirty="0" smtClean="0"/>
              <a:t> </a:t>
            </a:r>
            <a:r>
              <a:rPr lang="en-US" sz="3600" b="1" dirty="0" err="1" smtClean="0"/>
              <a:t>liang</a:t>
            </a:r>
            <a:r>
              <a:rPr lang="en-US" sz="3600" b="1" dirty="0" smtClean="0"/>
              <a:t> </a:t>
            </a:r>
            <a:r>
              <a:rPr lang="en-US" sz="3600" b="1" dirty="0" err="1" smtClean="0"/>
              <a:t>senggama</a:t>
            </a:r>
            <a:r>
              <a:rPr lang="en-US" sz="3600" b="1" dirty="0" smtClean="0"/>
              <a:t>  </a:t>
            </a:r>
            <a:endParaRPr lang="en-US" sz="3600" dirty="0" smtClean="0"/>
          </a:p>
          <a:p>
            <a:pPr marL="514350" indent="-514350" eaLnBrk="1" hangingPunct="1">
              <a:buFont typeface="+mj-lt"/>
              <a:buAutoNum type="arabicPeriod"/>
              <a:defRPr/>
            </a:pPr>
            <a:r>
              <a:rPr lang="en-US" sz="3600" b="1" dirty="0" err="1" smtClean="0"/>
              <a:t>Hubungan</a:t>
            </a:r>
            <a:r>
              <a:rPr lang="en-US" sz="3600" b="1" dirty="0" smtClean="0"/>
              <a:t> </a:t>
            </a:r>
            <a:r>
              <a:rPr lang="en-US" sz="3600" b="1" dirty="0" err="1" smtClean="0"/>
              <a:t>seks</a:t>
            </a:r>
            <a:r>
              <a:rPr lang="en-US" sz="3600" b="1" dirty="0" smtClean="0"/>
              <a:t> </a:t>
            </a:r>
            <a:r>
              <a:rPr lang="en-US" sz="3600" b="1" dirty="0" err="1" smtClean="0"/>
              <a:t>lewat</a:t>
            </a:r>
            <a:r>
              <a:rPr lang="en-US" sz="3600" b="1" dirty="0" smtClean="0"/>
              <a:t> </a:t>
            </a:r>
            <a:r>
              <a:rPr lang="en-US" sz="3600" b="1" dirty="0" err="1" smtClean="0"/>
              <a:t>dubur</a:t>
            </a:r>
            <a:r>
              <a:rPr lang="en-US" sz="3600" b="1" dirty="0" smtClean="0"/>
              <a:t>  </a:t>
            </a:r>
            <a:endParaRPr lang="en-US" sz="3600" dirty="0" smtClean="0"/>
          </a:p>
          <a:p>
            <a:pPr marL="514350" indent="-514350" eaLnBrk="1" hangingPunct="1">
              <a:buFont typeface="+mj-lt"/>
              <a:buAutoNum type="arabicPeriod"/>
              <a:defRPr/>
            </a:pPr>
            <a:r>
              <a:rPr lang="en-US" sz="3600" b="1" dirty="0" err="1" smtClean="0"/>
              <a:t>Seks</a:t>
            </a:r>
            <a:r>
              <a:rPr lang="en-US" sz="3600" b="1" dirty="0" smtClean="0"/>
              <a:t> oral </a:t>
            </a:r>
            <a:r>
              <a:rPr lang="id-ID" sz="3600" b="1" dirty="0" smtClean="0"/>
              <a:t>/mulut </a:t>
            </a:r>
            <a:endParaRPr lang="en-US" sz="3600" b="1" dirty="0" smtClean="0"/>
          </a:p>
          <a:p>
            <a:pPr eaLnBrk="1" hangingPunct="1">
              <a:defRPr/>
            </a:pPr>
            <a:endParaRPr lang="en-US" dirty="0"/>
          </a:p>
        </p:txBody>
      </p:sp>
    </p:spTree>
    <p:extLst>
      <p:ext uri="{BB962C8B-B14F-4D97-AF65-F5344CB8AC3E}">
        <p14:creationId xmlns="" xmlns:p14="http://schemas.microsoft.com/office/powerpoint/2010/main" val="16889470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a:solidFill>
            <a:schemeClr val="accent1">
              <a:lumMod val="40000"/>
              <a:lumOff val="60000"/>
            </a:schemeClr>
          </a:solidFill>
        </p:spPr>
        <p:txBody>
          <a:bodyPr/>
          <a:lstStyle/>
          <a:p>
            <a:pPr algn="ctr" eaLnBrk="1" hangingPunct="1">
              <a:defRPr/>
            </a:pPr>
            <a:r>
              <a:rPr smtClean="0">
                <a:solidFill>
                  <a:srgbClr val="FF0000"/>
                </a:solidFill>
              </a:rPr>
              <a:t>TANDA ???</a:t>
            </a:r>
            <a:endParaRPr>
              <a:solidFill>
                <a:srgbClr val="FF0000"/>
              </a:solidFill>
            </a:endParaRPr>
          </a:p>
        </p:txBody>
      </p:sp>
      <p:sp>
        <p:nvSpPr>
          <p:cNvPr id="24579" name="Content Placeholder 2"/>
          <p:cNvSpPr>
            <a:spLocks noGrp="1"/>
          </p:cNvSpPr>
          <p:nvPr>
            <p:ph idx="1"/>
          </p:nvPr>
        </p:nvSpPr>
        <p:spPr>
          <a:xfrm>
            <a:off x="228600" y="1295400"/>
            <a:ext cx="8534400" cy="4953000"/>
          </a:xfrm>
          <a:solidFill>
            <a:schemeClr val="accent6">
              <a:lumMod val="75000"/>
            </a:schemeClr>
          </a:solidFill>
        </p:spPr>
        <p:txBody>
          <a:bodyPr>
            <a:normAutofit/>
          </a:bodyPr>
          <a:lstStyle/>
          <a:p>
            <a:pPr eaLnBrk="1" hangingPunct="1">
              <a:buFont typeface="Wingdings" pitchFamily="2" charset="2"/>
              <a:buChar char="Ø"/>
              <a:defRPr/>
            </a:pPr>
            <a:r>
              <a:rPr lang="en-US" sz="3600" dirty="0" err="1" smtClean="0"/>
              <a:t>Tanda-tandanya</a:t>
            </a:r>
            <a:r>
              <a:rPr lang="en-US" sz="3600" dirty="0" smtClean="0"/>
              <a:t> </a:t>
            </a:r>
            <a:r>
              <a:rPr lang="en-US" sz="3600" dirty="0" err="1" smtClean="0"/>
              <a:t>tidak</a:t>
            </a:r>
            <a:r>
              <a:rPr lang="en-US" sz="3600" dirty="0" smtClean="0"/>
              <a:t> </a:t>
            </a:r>
            <a:r>
              <a:rPr lang="en-US" sz="3600" dirty="0" err="1" smtClean="0"/>
              <a:t>selalu</a:t>
            </a:r>
            <a:r>
              <a:rPr lang="en-US" sz="3600" dirty="0" smtClean="0"/>
              <a:t> </a:t>
            </a:r>
            <a:r>
              <a:rPr lang="en-US" sz="3600" dirty="0" err="1" smtClean="0"/>
              <a:t>ada</a:t>
            </a:r>
            <a:r>
              <a:rPr lang="en-US" sz="3600" dirty="0" smtClean="0"/>
              <a:t> </a:t>
            </a:r>
            <a:r>
              <a:rPr lang="en-US" sz="3600" dirty="0" err="1" smtClean="0"/>
              <a:t>di</a:t>
            </a:r>
            <a:r>
              <a:rPr lang="en-US" sz="3600" dirty="0" smtClean="0"/>
              <a:t> </a:t>
            </a:r>
            <a:r>
              <a:rPr lang="en-US" sz="3600" dirty="0" err="1" smtClean="0"/>
              <a:t>alat</a:t>
            </a:r>
            <a:r>
              <a:rPr lang="en-US" sz="3600" dirty="0" smtClean="0"/>
              <a:t> </a:t>
            </a:r>
            <a:r>
              <a:rPr lang="en-US" sz="3600" dirty="0" err="1" smtClean="0"/>
              <a:t>kelamin</a:t>
            </a:r>
            <a:r>
              <a:rPr lang="en-US" sz="3600" dirty="0" smtClean="0"/>
              <a:t>. </a:t>
            </a:r>
          </a:p>
          <a:p>
            <a:pPr eaLnBrk="1" hangingPunct="1">
              <a:buFont typeface="Wingdings" pitchFamily="2" charset="2"/>
              <a:buChar char="Ø"/>
              <a:defRPr/>
            </a:pPr>
            <a:r>
              <a:rPr lang="en-US" sz="3600" dirty="0" err="1" smtClean="0"/>
              <a:t>Tanda</a:t>
            </a:r>
            <a:r>
              <a:rPr lang="id-ID" sz="3600" dirty="0" smtClean="0"/>
              <a:t> </a:t>
            </a:r>
            <a:r>
              <a:rPr lang="en-US" sz="3600" dirty="0" smtClean="0"/>
              <a:t> </a:t>
            </a:r>
            <a:r>
              <a:rPr lang="id-ID" sz="3600" dirty="0" smtClean="0"/>
              <a:t>bisa</a:t>
            </a:r>
            <a:r>
              <a:rPr lang="en-US" sz="3600" dirty="0" smtClean="0"/>
              <a:t> </a:t>
            </a:r>
            <a:r>
              <a:rPr lang="en-US" sz="3600" dirty="0" err="1" smtClean="0"/>
              <a:t>ada</a:t>
            </a:r>
            <a:r>
              <a:rPr lang="en-US" sz="3600" dirty="0" smtClean="0"/>
              <a:t> </a:t>
            </a:r>
            <a:r>
              <a:rPr lang="en-US" sz="3600" dirty="0" err="1" smtClean="0"/>
              <a:t>di</a:t>
            </a:r>
            <a:r>
              <a:rPr lang="en-US" sz="3600" dirty="0" smtClean="0"/>
              <a:t> </a:t>
            </a:r>
            <a:r>
              <a:rPr lang="en-US" sz="3600" dirty="0" err="1" smtClean="0"/>
              <a:t>alat</a:t>
            </a:r>
            <a:r>
              <a:rPr lang="id-ID" sz="3600" dirty="0" smtClean="0"/>
              <a:t> </a:t>
            </a:r>
            <a:r>
              <a:rPr lang="en-US" sz="3600" dirty="0" err="1" smtClean="0"/>
              <a:t>penglihatan</a:t>
            </a:r>
            <a:r>
              <a:rPr lang="en-US" sz="3600" dirty="0" smtClean="0"/>
              <a:t>,</a:t>
            </a:r>
            <a:endParaRPr lang="id-ID" sz="3600" dirty="0" smtClean="0"/>
          </a:p>
          <a:p>
            <a:pPr eaLnBrk="1" hangingPunct="1">
              <a:buFont typeface="Wingdings" pitchFamily="2" charset="2"/>
              <a:buNone/>
              <a:defRPr/>
            </a:pPr>
            <a:r>
              <a:rPr lang="id-ID" sz="3600" dirty="0" smtClean="0"/>
              <a:t>  </a:t>
            </a:r>
            <a:r>
              <a:rPr lang="en-US" sz="3600" dirty="0" smtClean="0"/>
              <a:t> </a:t>
            </a:r>
            <a:r>
              <a:rPr lang="en-US" sz="3600" dirty="0" err="1" smtClean="0"/>
              <a:t>mulut</a:t>
            </a:r>
            <a:r>
              <a:rPr lang="en-US" sz="3600" dirty="0" smtClean="0"/>
              <a:t> </a:t>
            </a:r>
            <a:r>
              <a:rPr lang="en-US" sz="3600" dirty="0" err="1" smtClean="0"/>
              <a:t>dan</a:t>
            </a:r>
            <a:r>
              <a:rPr lang="en-US" sz="3600" dirty="0" smtClean="0"/>
              <a:t> </a:t>
            </a:r>
            <a:r>
              <a:rPr lang="en-US" sz="3600" dirty="0" err="1" smtClean="0"/>
              <a:t>bagian</a:t>
            </a:r>
            <a:r>
              <a:rPr lang="en-US" sz="3600" dirty="0" smtClean="0"/>
              <a:t> </a:t>
            </a:r>
            <a:r>
              <a:rPr lang="en-US" sz="3600" dirty="0" err="1" smtClean="0"/>
              <a:t>tubuh</a:t>
            </a:r>
            <a:r>
              <a:rPr lang="en-US" sz="3600" dirty="0" smtClean="0"/>
              <a:t> yang lain</a:t>
            </a:r>
          </a:p>
          <a:p>
            <a:pPr eaLnBrk="1" hangingPunct="1">
              <a:buFont typeface="Wingdings" pitchFamily="2" charset="2"/>
              <a:buChar char="Ø"/>
              <a:defRPr/>
            </a:pPr>
            <a:r>
              <a:rPr lang="en-US" sz="3600" dirty="0" err="1" smtClean="0"/>
              <a:t>Contohnya</a:t>
            </a:r>
            <a:r>
              <a:rPr lang="en-US" sz="3600" dirty="0" smtClean="0"/>
              <a:t> HIV/AIDS </a:t>
            </a:r>
            <a:r>
              <a:rPr lang="en-US" sz="3600" dirty="0" err="1" smtClean="0"/>
              <a:t>dan</a:t>
            </a:r>
            <a:r>
              <a:rPr lang="en-US" sz="3600" dirty="0" smtClean="0"/>
              <a:t> Hepatitis B yang </a:t>
            </a:r>
            <a:r>
              <a:rPr lang="en-US" sz="3600" dirty="0" err="1" smtClean="0"/>
              <a:t>menular</a:t>
            </a:r>
            <a:r>
              <a:rPr lang="en-US" sz="3600" dirty="0" smtClean="0"/>
              <a:t> </a:t>
            </a:r>
            <a:r>
              <a:rPr lang="en-US" sz="3600" dirty="0" err="1" smtClean="0"/>
              <a:t>lewat</a:t>
            </a:r>
            <a:r>
              <a:rPr lang="en-US" sz="3600" dirty="0" smtClean="0"/>
              <a:t> </a:t>
            </a:r>
            <a:r>
              <a:rPr lang="en-US" sz="3600" dirty="0" err="1" smtClean="0"/>
              <a:t>hubungan</a:t>
            </a:r>
            <a:r>
              <a:rPr lang="en-US" sz="3600" dirty="0" smtClean="0"/>
              <a:t> </a:t>
            </a:r>
            <a:r>
              <a:rPr lang="en-US" sz="3600" dirty="0" err="1" smtClean="0"/>
              <a:t>seks</a:t>
            </a:r>
            <a:r>
              <a:rPr lang="en-US" sz="3600" dirty="0" smtClean="0"/>
              <a:t>, </a:t>
            </a:r>
            <a:r>
              <a:rPr lang="en-US" sz="3600" dirty="0" err="1" smtClean="0"/>
              <a:t>tetapi</a:t>
            </a:r>
            <a:r>
              <a:rPr lang="en-US" sz="3600" dirty="0" smtClean="0"/>
              <a:t> </a:t>
            </a:r>
            <a:r>
              <a:rPr lang="en-US" sz="3600" dirty="0" err="1" smtClean="0"/>
              <a:t>penyakitnya</a:t>
            </a:r>
            <a:r>
              <a:rPr lang="en-US" sz="3600" dirty="0" smtClean="0"/>
              <a:t> </a:t>
            </a:r>
            <a:r>
              <a:rPr lang="en-US" sz="3600" dirty="0" err="1" smtClean="0">
                <a:solidFill>
                  <a:srgbClr val="C00000"/>
                </a:solidFill>
              </a:rPr>
              <a:t>tidak</a:t>
            </a:r>
            <a:r>
              <a:rPr lang="en-US" sz="3600" dirty="0" smtClean="0">
                <a:solidFill>
                  <a:srgbClr val="C00000"/>
                </a:solidFill>
              </a:rPr>
              <a:t> </a:t>
            </a:r>
            <a:r>
              <a:rPr lang="en-US" sz="3600" dirty="0" err="1" smtClean="0">
                <a:solidFill>
                  <a:srgbClr val="C00000"/>
                </a:solidFill>
              </a:rPr>
              <a:t>bisa</a:t>
            </a:r>
            <a:r>
              <a:rPr lang="en-US" sz="3600" dirty="0" smtClean="0">
                <a:solidFill>
                  <a:srgbClr val="C00000"/>
                </a:solidFill>
              </a:rPr>
              <a:t> </a:t>
            </a:r>
            <a:r>
              <a:rPr lang="en-US" sz="3600" dirty="0" err="1" smtClean="0">
                <a:solidFill>
                  <a:srgbClr val="C00000"/>
                </a:solidFill>
              </a:rPr>
              <a:t>dilihat</a:t>
            </a:r>
            <a:r>
              <a:rPr lang="en-US" sz="3600" dirty="0" smtClean="0">
                <a:solidFill>
                  <a:srgbClr val="C00000"/>
                </a:solidFill>
              </a:rPr>
              <a:t> </a:t>
            </a:r>
            <a:r>
              <a:rPr lang="en-US" sz="3600" dirty="0" err="1" smtClean="0">
                <a:solidFill>
                  <a:srgbClr val="C00000"/>
                </a:solidFill>
              </a:rPr>
              <a:t>dari</a:t>
            </a:r>
            <a:r>
              <a:rPr lang="en-US" sz="3600" dirty="0" smtClean="0">
                <a:solidFill>
                  <a:srgbClr val="C00000"/>
                </a:solidFill>
              </a:rPr>
              <a:t> </a:t>
            </a:r>
            <a:r>
              <a:rPr lang="en-US" sz="3600" dirty="0" err="1" smtClean="0">
                <a:solidFill>
                  <a:srgbClr val="C00000"/>
                </a:solidFill>
              </a:rPr>
              <a:t>alat</a:t>
            </a:r>
            <a:r>
              <a:rPr lang="en-US" sz="3600" dirty="0" smtClean="0">
                <a:solidFill>
                  <a:srgbClr val="C00000"/>
                </a:solidFill>
              </a:rPr>
              <a:t> </a:t>
            </a:r>
            <a:r>
              <a:rPr lang="en-US" sz="3600" dirty="0" err="1" smtClean="0">
                <a:solidFill>
                  <a:srgbClr val="C00000"/>
                </a:solidFill>
              </a:rPr>
              <a:t>kelaminnya</a:t>
            </a:r>
            <a:r>
              <a:rPr lang="en-US" sz="3600" dirty="0" smtClean="0">
                <a:solidFill>
                  <a:srgbClr val="C00000"/>
                </a:solidFill>
              </a:rPr>
              <a:t>. </a:t>
            </a:r>
            <a:r>
              <a:rPr lang="en-US" sz="3600" dirty="0" smtClean="0"/>
              <a:t> </a:t>
            </a:r>
          </a:p>
          <a:p>
            <a:pPr eaLnBrk="1" hangingPunct="1">
              <a:buFont typeface="Wingdings" pitchFamily="2" charset="2"/>
              <a:buNone/>
              <a:defRPr/>
            </a:pPr>
            <a:endParaRPr lang="en-US" sz="3600" dirty="0" smtClean="0"/>
          </a:p>
        </p:txBody>
      </p:sp>
    </p:spTree>
    <p:extLst>
      <p:ext uri="{BB962C8B-B14F-4D97-AF65-F5344CB8AC3E}">
        <p14:creationId xmlns="" xmlns:p14="http://schemas.microsoft.com/office/powerpoint/2010/main" val="63115590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219200"/>
            <a:ext cx="8305800" cy="2971800"/>
          </a:xfrm>
          <a:solidFill>
            <a:schemeClr val="accent2">
              <a:lumMod val="60000"/>
              <a:lumOff val="40000"/>
            </a:schemeClr>
          </a:solidFill>
        </p:spPr>
        <p:txBody>
          <a:bodyPr/>
          <a:lstStyle/>
          <a:p>
            <a:pPr algn="ctr" eaLnBrk="1" hangingPunct="1">
              <a:defRPr/>
            </a:pPr>
            <a:r>
              <a:rPr sz="8800" smtClean="0">
                <a:solidFill>
                  <a:srgbClr val="FF0000"/>
                </a:solidFill>
              </a:rPr>
              <a:t>APA BAHAYA IMS ?</a:t>
            </a:r>
            <a:endParaRPr sz="8800">
              <a:solidFill>
                <a:srgbClr val="FF0000"/>
              </a:solidFill>
            </a:endParaRPr>
          </a:p>
        </p:txBody>
      </p:sp>
    </p:spTree>
    <p:extLst>
      <p:ext uri="{BB962C8B-B14F-4D97-AF65-F5344CB8AC3E}">
        <p14:creationId xmlns="" xmlns:p14="http://schemas.microsoft.com/office/powerpoint/2010/main" val="148746718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a:solidFill>
            <a:schemeClr val="accent2">
              <a:lumMod val="60000"/>
              <a:lumOff val="40000"/>
            </a:schemeClr>
          </a:solidFill>
        </p:spPr>
        <p:txBody>
          <a:bodyPr/>
          <a:lstStyle/>
          <a:p>
            <a:pPr algn="ctr" eaLnBrk="1" hangingPunct="1">
              <a:defRPr/>
            </a:pPr>
            <a:r>
              <a:rPr err="1" smtClean="0">
                <a:solidFill>
                  <a:srgbClr val="FF0000"/>
                </a:solidFill>
              </a:rPr>
              <a:t>Apa</a:t>
            </a:r>
            <a:r>
              <a:rPr smtClean="0">
                <a:solidFill>
                  <a:srgbClr val="FF0000"/>
                </a:solidFill>
              </a:rPr>
              <a:t> </a:t>
            </a:r>
            <a:r>
              <a:rPr err="1" smtClean="0">
                <a:solidFill>
                  <a:srgbClr val="FF0000"/>
                </a:solidFill>
              </a:rPr>
              <a:t>bahayanya</a:t>
            </a:r>
            <a:r>
              <a:rPr smtClean="0">
                <a:solidFill>
                  <a:srgbClr val="FF0000"/>
                </a:solidFill>
              </a:rPr>
              <a:t> IMS ?</a:t>
            </a:r>
            <a:endParaRPr>
              <a:solidFill>
                <a:srgbClr val="FF0000"/>
              </a:solidFill>
            </a:endParaRPr>
          </a:p>
        </p:txBody>
      </p:sp>
      <p:sp>
        <p:nvSpPr>
          <p:cNvPr id="26627" name="Content Placeholder 2"/>
          <p:cNvSpPr>
            <a:spLocks noGrp="1"/>
          </p:cNvSpPr>
          <p:nvPr>
            <p:ph idx="1"/>
          </p:nvPr>
        </p:nvSpPr>
        <p:spPr>
          <a:xfrm>
            <a:off x="457200" y="1447800"/>
            <a:ext cx="8229600" cy="3886200"/>
          </a:xfrm>
          <a:solidFill>
            <a:schemeClr val="accent6">
              <a:lumMod val="75000"/>
            </a:schemeClr>
          </a:solidFill>
        </p:spPr>
        <p:txBody>
          <a:bodyPr>
            <a:normAutofit lnSpcReduction="10000"/>
          </a:bodyPr>
          <a:lstStyle/>
          <a:p>
            <a:pPr eaLnBrk="1" hangingPunct="1">
              <a:buFont typeface="Wingdings" pitchFamily="2" charset="2"/>
              <a:buChar char="Ø"/>
              <a:defRPr/>
            </a:pPr>
            <a:r>
              <a:rPr lang="en-US" sz="3200" dirty="0" smtClean="0"/>
              <a:t>IMS </a:t>
            </a:r>
            <a:r>
              <a:rPr lang="en-US" sz="3200" dirty="0" err="1" smtClean="0"/>
              <a:t>membuat</a:t>
            </a:r>
            <a:r>
              <a:rPr lang="en-US" sz="3200" dirty="0" smtClean="0"/>
              <a:t> </a:t>
            </a:r>
            <a:r>
              <a:rPr lang="id-ID" sz="3200" dirty="0" smtClean="0"/>
              <a:t>mudah </a:t>
            </a:r>
            <a:r>
              <a:rPr lang="en-US" sz="3200" dirty="0" smtClean="0"/>
              <a:t> </a:t>
            </a:r>
            <a:r>
              <a:rPr lang="en-US" sz="3200" dirty="0" err="1" smtClean="0"/>
              <a:t>sakit</a:t>
            </a:r>
            <a:endParaRPr lang="en-US" sz="3200" dirty="0"/>
          </a:p>
          <a:p>
            <a:pPr eaLnBrk="1" hangingPunct="1">
              <a:buFont typeface="Wingdings" pitchFamily="2" charset="2"/>
              <a:buChar char="Ø"/>
              <a:defRPr/>
            </a:pPr>
            <a:r>
              <a:rPr lang="en-US" sz="3200" dirty="0" smtClean="0"/>
              <a:t>IMS </a:t>
            </a:r>
            <a:r>
              <a:rPr lang="id-ID" sz="3200" dirty="0" smtClean="0"/>
              <a:t>bisa meny</a:t>
            </a:r>
            <a:r>
              <a:rPr lang="en-US" sz="3200" dirty="0" smtClean="0"/>
              <a:t>e</a:t>
            </a:r>
            <a:r>
              <a:rPr lang="id-ID" sz="3200" dirty="0" smtClean="0"/>
              <a:t>babkan</a:t>
            </a:r>
            <a:r>
              <a:rPr lang="en-US" sz="3200" dirty="0" smtClean="0"/>
              <a:t> </a:t>
            </a:r>
            <a:r>
              <a:rPr lang="en-US" sz="3200" dirty="0" err="1" smtClean="0"/>
              <a:t>mandul</a:t>
            </a:r>
            <a:endParaRPr lang="en-US" sz="3200" dirty="0" smtClean="0"/>
          </a:p>
          <a:p>
            <a:pPr eaLnBrk="1" hangingPunct="1">
              <a:buFont typeface="Wingdings" pitchFamily="2" charset="2"/>
              <a:buChar char="Ø"/>
              <a:defRPr/>
            </a:pPr>
            <a:r>
              <a:rPr lang="en-US" sz="3200" dirty="0" smtClean="0"/>
              <a:t>IMS </a:t>
            </a:r>
            <a:r>
              <a:rPr lang="en-US" sz="3200" dirty="0" err="1" smtClean="0"/>
              <a:t>bisa</a:t>
            </a:r>
            <a:r>
              <a:rPr lang="en-US" sz="3200" dirty="0" smtClean="0"/>
              <a:t> </a:t>
            </a:r>
            <a:r>
              <a:rPr lang="en-US" sz="3200" dirty="0" err="1" smtClean="0"/>
              <a:t>merusak</a:t>
            </a:r>
            <a:r>
              <a:rPr lang="en-US" sz="3200" dirty="0" smtClean="0"/>
              <a:t> </a:t>
            </a:r>
            <a:r>
              <a:rPr lang="en-US" sz="3200" dirty="0" err="1" smtClean="0"/>
              <a:t>penglihatan</a:t>
            </a:r>
            <a:r>
              <a:rPr lang="en-US" sz="3200" dirty="0" smtClean="0"/>
              <a:t>, </a:t>
            </a:r>
            <a:r>
              <a:rPr lang="en-US" sz="3200" dirty="0" err="1" smtClean="0"/>
              <a:t>otak</a:t>
            </a:r>
            <a:r>
              <a:rPr lang="en-US" sz="3200" dirty="0" smtClean="0"/>
              <a:t> </a:t>
            </a:r>
            <a:r>
              <a:rPr lang="id-ID" sz="3200" dirty="0" smtClean="0"/>
              <a:t>&amp; </a:t>
            </a:r>
            <a:r>
              <a:rPr lang="en-US" sz="3200" dirty="0" err="1" smtClean="0"/>
              <a:t>hati</a:t>
            </a:r>
            <a:endParaRPr lang="en-US" sz="3200" dirty="0" smtClean="0"/>
          </a:p>
          <a:p>
            <a:pPr eaLnBrk="1" hangingPunct="1">
              <a:buFont typeface="Wingdings" pitchFamily="2" charset="2"/>
              <a:buChar char="Ø"/>
              <a:defRPr/>
            </a:pPr>
            <a:r>
              <a:rPr lang="en-US" sz="3200" dirty="0" smtClean="0"/>
              <a:t>IMS </a:t>
            </a:r>
            <a:r>
              <a:rPr lang="en-US" sz="3200" dirty="0" err="1" smtClean="0"/>
              <a:t>bisa</a:t>
            </a:r>
            <a:r>
              <a:rPr lang="en-US" sz="3200" dirty="0" smtClean="0"/>
              <a:t> </a:t>
            </a:r>
            <a:r>
              <a:rPr lang="en-US" sz="3200" dirty="0" err="1" smtClean="0"/>
              <a:t>ditularkan</a:t>
            </a:r>
            <a:r>
              <a:rPr lang="en-US" sz="3200" dirty="0" smtClean="0"/>
              <a:t> </a:t>
            </a:r>
            <a:r>
              <a:rPr lang="en-US" sz="3200" dirty="0" err="1" smtClean="0"/>
              <a:t>pada</a:t>
            </a:r>
            <a:r>
              <a:rPr lang="en-US" sz="3200" dirty="0" smtClean="0"/>
              <a:t> </a:t>
            </a:r>
            <a:r>
              <a:rPr lang="en-US" sz="3200" dirty="0" err="1" smtClean="0"/>
              <a:t>bayi</a:t>
            </a:r>
            <a:endParaRPr lang="en-US" sz="3200" dirty="0" smtClean="0"/>
          </a:p>
          <a:p>
            <a:pPr eaLnBrk="1" hangingPunct="1">
              <a:buFont typeface="Wingdings" pitchFamily="2" charset="2"/>
              <a:buChar char="Ø"/>
              <a:defRPr/>
            </a:pPr>
            <a:r>
              <a:rPr lang="en-US" sz="3200" dirty="0" smtClean="0"/>
              <a:t>IMS </a:t>
            </a:r>
            <a:r>
              <a:rPr lang="en-US" sz="3200" dirty="0" err="1" smtClean="0"/>
              <a:t>bisa</a:t>
            </a:r>
            <a:r>
              <a:rPr lang="en-US" sz="3200" dirty="0" smtClean="0"/>
              <a:t> </a:t>
            </a:r>
            <a:r>
              <a:rPr lang="en-US" sz="3200" dirty="0" err="1" smtClean="0"/>
              <a:t>mudah</a:t>
            </a:r>
            <a:r>
              <a:rPr lang="en-US" sz="3200" dirty="0" smtClean="0"/>
              <a:t> </a:t>
            </a:r>
            <a:r>
              <a:rPr lang="en-US" sz="3200" dirty="0" err="1" smtClean="0"/>
              <a:t>tertular</a:t>
            </a:r>
            <a:r>
              <a:rPr lang="en-US" sz="3200" dirty="0" smtClean="0"/>
              <a:t> HIV </a:t>
            </a:r>
          </a:p>
          <a:p>
            <a:pPr eaLnBrk="1" hangingPunct="1">
              <a:buFont typeface="Wingdings" pitchFamily="2" charset="2"/>
              <a:buChar char="Ø"/>
              <a:defRPr/>
            </a:pPr>
            <a:r>
              <a:rPr lang="en-US" sz="3200" dirty="0" smtClean="0"/>
              <a:t>IMS </a:t>
            </a:r>
            <a:r>
              <a:rPr lang="en-US" sz="3200" dirty="0" err="1" smtClean="0"/>
              <a:t>tertentu</a:t>
            </a:r>
            <a:r>
              <a:rPr lang="en-US" sz="3200" dirty="0" smtClean="0"/>
              <a:t> </a:t>
            </a:r>
            <a:r>
              <a:rPr lang="en-US" sz="3200" dirty="0" err="1" smtClean="0"/>
              <a:t>seperti</a:t>
            </a:r>
            <a:r>
              <a:rPr lang="en-US" sz="3200" dirty="0" smtClean="0"/>
              <a:t> HIV </a:t>
            </a:r>
            <a:r>
              <a:rPr lang="en-US" sz="3200" dirty="0" err="1" smtClean="0"/>
              <a:t>dan</a:t>
            </a:r>
            <a:r>
              <a:rPr lang="en-US" sz="3200" dirty="0" smtClean="0"/>
              <a:t> Hepatitis B, </a:t>
            </a:r>
            <a:r>
              <a:rPr lang="en-US" sz="3200" dirty="0" err="1" smtClean="0"/>
              <a:t>bisa</a:t>
            </a:r>
            <a:r>
              <a:rPr lang="en-US" sz="3200" dirty="0" smtClean="0"/>
              <a:t> </a:t>
            </a:r>
            <a:r>
              <a:rPr lang="en-US" sz="3200" dirty="0" err="1" smtClean="0"/>
              <a:t>menyebabkan</a:t>
            </a:r>
            <a:r>
              <a:rPr lang="en-US" sz="3200" dirty="0" smtClean="0"/>
              <a:t> </a:t>
            </a:r>
            <a:r>
              <a:rPr lang="en-US" sz="3200" dirty="0" err="1" smtClean="0"/>
              <a:t>kematian</a:t>
            </a:r>
            <a:r>
              <a:rPr lang="en-US" sz="3200" dirty="0" smtClean="0"/>
              <a:t>.</a:t>
            </a:r>
          </a:p>
          <a:p>
            <a:pPr eaLnBrk="1" hangingPunct="1">
              <a:defRPr/>
            </a:pPr>
            <a:endParaRPr lang="en-US" dirty="0" smtClean="0"/>
          </a:p>
        </p:txBody>
      </p:sp>
    </p:spTree>
    <p:extLst>
      <p:ext uri="{BB962C8B-B14F-4D97-AF65-F5344CB8AC3E}">
        <p14:creationId xmlns="" xmlns:p14="http://schemas.microsoft.com/office/powerpoint/2010/main" val="29005303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229600" cy="990600"/>
          </a:xfrm>
          <a:solidFill>
            <a:schemeClr val="accent2">
              <a:lumMod val="60000"/>
              <a:lumOff val="40000"/>
            </a:schemeClr>
          </a:solidFill>
        </p:spPr>
        <p:txBody>
          <a:bodyPr/>
          <a:lstStyle/>
          <a:p>
            <a:pPr algn="ctr" eaLnBrk="1" hangingPunct="1">
              <a:defRPr/>
            </a:pPr>
            <a:r>
              <a:rPr err="1" smtClean="0">
                <a:solidFill>
                  <a:srgbClr val="FF0000"/>
                </a:solidFill>
              </a:rPr>
              <a:t>Apa</a:t>
            </a:r>
            <a:r>
              <a:rPr smtClean="0">
                <a:solidFill>
                  <a:srgbClr val="FF0000"/>
                </a:solidFill>
              </a:rPr>
              <a:t> </a:t>
            </a:r>
            <a:r>
              <a:rPr err="1" smtClean="0">
                <a:solidFill>
                  <a:srgbClr val="FF0000"/>
                </a:solidFill>
              </a:rPr>
              <a:t>saja</a:t>
            </a:r>
            <a:r>
              <a:rPr smtClean="0">
                <a:solidFill>
                  <a:srgbClr val="FF0000"/>
                </a:solidFill>
              </a:rPr>
              <a:t> </a:t>
            </a:r>
            <a:r>
              <a:rPr err="1" smtClean="0">
                <a:solidFill>
                  <a:srgbClr val="FF0000"/>
                </a:solidFill>
              </a:rPr>
              <a:t>jenis-jenis</a:t>
            </a:r>
            <a:r>
              <a:rPr smtClean="0">
                <a:solidFill>
                  <a:srgbClr val="FF0000"/>
                </a:solidFill>
              </a:rPr>
              <a:t> IMS </a:t>
            </a:r>
            <a:r>
              <a:rPr err="1" smtClean="0">
                <a:solidFill>
                  <a:srgbClr val="FF0000"/>
                </a:solidFill>
              </a:rPr>
              <a:t>itu</a:t>
            </a:r>
            <a:r>
              <a:rPr smtClean="0">
                <a:solidFill>
                  <a:srgbClr val="FF0000"/>
                </a:solidFill>
              </a:rPr>
              <a:t>?</a:t>
            </a:r>
            <a:endParaRPr>
              <a:solidFill>
                <a:srgbClr val="FF0000"/>
              </a:solidFill>
            </a:endParaRPr>
          </a:p>
        </p:txBody>
      </p:sp>
      <p:sp>
        <p:nvSpPr>
          <p:cNvPr id="3" name="Content Placeholder 2"/>
          <p:cNvSpPr>
            <a:spLocks noGrp="1"/>
          </p:cNvSpPr>
          <p:nvPr>
            <p:ph idx="1"/>
          </p:nvPr>
        </p:nvSpPr>
        <p:spPr>
          <a:xfrm>
            <a:off x="457200" y="1828800"/>
            <a:ext cx="8229600" cy="4267200"/>
          </a:xfrm>
          <a:solidFill>
            <a:schemeClr val="accent6">
              <a:lumMod val="75000"/>
            </a:schemeClr>
          </a:solidFill>
        </p:spPr>
        <p:txBody>
          <a:bodyPr>
            <a:normAutofit/>
          </a:bodyPr>
          <a:lstStyle/>
          <a:p>
            <a:pPr eaLnBrk="1" hangingPunct="1">
              <a:buFont typeface="Wingdings" pitchFamily="2" charset="2"/>
              <a:buNone/>
              <a:defRPr/>
            </a:pPr>
            <a:r>
              <a:rPr lang="en-US" sz="2800" dirty="0" smtClean="0"/>
              <a:t>I</a:t>
            </a:r>
            <a:r>
              <a:rPr lang="id-ID" sz="2800" dirty="0" smtClean="0"/>
              <a:t>MS </a:t>
            </a:r>
            <a:r>
              <a:rPr lang="en-US" sz="2800" dirty="0" err="1" smtClean="0"/>
              <a:t>ada</a:t>
            </a:r>
            <a:r>
              <a:rPr lang="en-US" sz="2800" dirty="0" smtClean="0"/>
              <a:t> </a:t>
            </a:r>
            <a:r>
              <a:rPr lang="en-US" sz="2800" dirty="0" err="1" smtClean="0"/>
              <a:t>banyak</a:t>
            </a:r>
            <a:r>
              <a:rPr lang="en-US" sz="2800" dirty="0" smtClean="0"/>
              <a:t> </a:t>
            </a:r>
            <a:r>
              <a:rPr lang="en-US" sz="2800" dirty="0" err="1" smtClean="0"/>
              <a:t>sekali</a:t>
            </a:r>
            <a:r>
              <a:rPr lang="en-US" sz="2800" dirty="0" smtClean="0"/>
              <a:t> </a:t>
            </a:r>
            <a:r>
              <a:rPr lang="en-US" sz="2800" dirty="0" err="1" smtClean="0"/>
              <a:t>jenisnya</a:t>
            </a:r>
            <a:r>
              <a:rPr lang="en-US" sz="2800" dirty="0" smtClean="0"/>
              <a:t>. </a:t>
            </a:r>
            <a:r>
              <a:rPr lang="en-US" sz="2800" dirty="0" err="1" smtClean="0"/>
              <a:t>Beberapa</a:t>
            </a:r>
            <a:r>
              <a:rPr lang="en-US" sz="2800" dirty="0" smtClean="0"/>
              <a:t> </a:t>
            </a:r>
            <a:r>
              <a:rPr lang="en-US" sz="2800" dirty="0" err="1" smtClean="0"/>
              <a:t>diantaranya</a:t>
            </a:r>
            <a:r>
              <a:rPr lang="en-US" sz="2800" dirty="0" smtClean="0"/>
              <a:t> yang paling </a:t>
            </a:r>
            <a:r>
              <a:rPr lang="en-US" sz="2800" dirty="0" err="1" smtClean="0"/>
              <a:t>penting</a:t>
            </a:r>
            <a:r>
              <a:rPr lang="en-US" sz="2800" dirty="0" smtClean="0"/>
              <a:t> </a:t>
            </a:r>
            <a:r>
              <a:rPr lang="en-US" sz="2800" dirty="0" err="1" smtClean="0"/>
              <a:t>adalah</a:t>
            </a:r>
            <a:r>
              <a:rPr lang="en-US" sz="2800" dirty="0" smtClean="0"/>
              <a:t> :</a:t>
            </a:r>
          </a:p>
          <a:p>
            <a:pPr marL="514350" indent="-514350" eaLnBrk="1" hangingPunct="1">
              <a:buFont typeface="+mj-lt"/>
              <a:buAutoNum type="arabicPeriod"/>
              <a:defRPr/>
            </a:pPr>
            <a:r>
              <a:rPr lang="en-US" sz="2800" b="1" dirty="0" smtClean="0"/>
              <a:t>GO </a:t>
            </a:r>
            <a:r>
              <a:rPr lang="en-US" sz="2800" b="1" dirty="0" err="1" smtClean="0"/>
              <a:t>atau</a:t>
            </a:r>
            <a:r>
              <a:rPr lang="en-US" sz="2800" b="1" dirty="0" smtClean="0"/>
              <a:t> </a:t>
            </a:r>
            <a:r>
              <a:rPr lang="en-US" sz="2800" b="1" dirty="0" err="1" smtClean="0"/>
              <a:t>kencing</a:t>
            </a:r>
            <a:r>
              <a:rPr lang="en-US" sz="2800" b="1" dirty="0" smtClean="0"/>
              <a:t> </a:t>
            </a:r>
            <a:r>
              <a:rPr lang="en-US" sz="2800" b="1" dirty="0" err="1" smtClean="0"/>
              <a:t>nanah</a:t>
            </a:r>
            <a:endParaRPr lang="en-US" sz="2800" dirty="0" smtClean="0"/>
          </a:p>
          <a:p>
            <a:pPr marL="514350" indent="-514350" eaLnBrk="1" hangingPunct="1">
              <a:buFont typeface="+mj-lt"/>
              <a:buAutoNum type="arabicPeriod"/>
              <a:defRPr/>
            </a:pPr>
            <a:r>
              <a:rPr lang="en-US" sz="2800" b="1" dirty="0" smtClean="0"/>
              <a:t>Herpes </a:t>
            </a:r>
            <a:r>
              <a:rPr lang="en-US" sz="2800" b="1" dirty="0" err="1" smtClean="0"/>
              <a:t>kelamin</a:t>
            </a:r>
            <a:endParaRPr lang="en-US" sz="2800" dirty="0" smtClean="0"/>
          </a:p>
          <a:p>
            <a:pPr marL="514350" indent="-514350" eaLnBrk="1" hangingPunct="1">
              <a:buFont typeface="+mj-lt"/>
              <a:buAutoNum type="arabicPeriod"/>
              <a:defRPr/>
            </a:pPr>
            <a:r>
              <a:rPr lang="en-US" sz="2800" b="1" dirty="0" err="1" smtClean="0"/>
              <a:t>Sifilis</a:t>
            </a:r>
            <a:r>
              <a:rPr lang="en-US" sz="2800" b="1" dirty="0" smtClean="0"/>
              <a:t> </a:t>
            </a:r>
            <a:r>
              <a:rPr lang="en-US" sz="2800" b="1" dirty="0" err="1" smtClean="0"/>
              <a:t>atau</a:t>
            </a:r>
            <a:r>
              <a:rPr lang="en-US" sz="2800" b="1" dirty="0" smtClean="0"/>
              <a:t> raja </a:t>
            </a:r>
            <a:r>
              <a:rPr lang="en-US" sz="2800" b="1" dirty="0" err="1" smtClean="0"/>
              <a:t>singa</a:t>
            </a:r>
            <a:endParaRPr lang="en-US" sz="2800" dirty="0" smtClean="0"/>
          </a:p>
          <a:p>
            <a:pPr marL="514350" indent="-514350" eaLnBrk="1" hangingPunct="1">
              <a:buFont typeface="+mj-lt"/>
              <a:buAutoNum type="arabicPeriod"/>
              <a:defRPr/>
            </a:pPr>
            <a:r>
              <a:rPr lang="en-US" sz="2800" b="1" dirty="0" err="1" smtClean="0"/>
              <a:t>Jengger</a:t>
            </a:r>
            <a:r>
              <a:rPr lang="en-US" sz="2800" b="1" dirty="0" smtClean="0"/>
              <a:t>  </a:t>
            </a:r>
            <a:r>
              <a:rPr lang="en-US" sz="2800" b="1" dirty="0" err="1" smtClean="0"/>
              <a:t>ayam</a:t>
            </a:r>
            <a:endParaRPr lang="en-US" sz="2800" dirty="0" smtClean="0"/>
          </a:p>
          <a:p>
            <a:pPr marL="514350" indent="-514350" eaLnBrk="1" hangingPunct="1">
              <a:buFont typeface="+mj-lt"/>
              <a:buAutoNum type="arabicPeriod"/>
              <a:defRPr/>
            </a:pPr>
            <a:r>
              <a:rPr lang="en-US" sz="2800" b="1" dirty="0" smtClean="0"/>
              <a:t>Hepatitis</a:t>
            </a:r>
            <a:endParaRPr lang="en-US" sz="2800" dirty="0" smtClean="0"/>
          </a:p>
          <a:p>
            <a:pPr marL="514350" indent="-514350" eaLnBrk="1" hangingPunct="1">
              <a:buFont typeface="+mj-lt"/>
              <a:buAutoNum type="arabicPeriod"/>
              <a:defRPr/>
            </a:pPr>
            <a:r>
              <a:rPr lang="en-US" sz="2800" b="1" dirty="0" smtClean="0"/>
              <a:t>HIV/AIDS</a:t>
            </a:r>
            <a:endParaRPr lang="en-US" sz="2800" dirty="0" smtClean="0"/>
          </a:p>
          <a:p>
            <a:pPr eaLnBrk="1" hangingPunct="1">
              <a:defRPr/>
            </a:pPr>
            <a:endParaRPr lang="en-US" dirty="0"/>
          </a:p>
        </p:txBody>
      </p:sp>
    </p:spTree>
    <p:extLst>
      <p:ext uri="{BB962C8B-B14F-4D97-AF65-F5344CB8AC3E}">
        <p14:creationId xmlns="" xmlns:p14="http://schemas.microsoft.com/office/powerpoint/2010/main" val="141207387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
          <p:cNvSpPr>
            <a:spLocks noGrp="1"/>
          </p:cNvSpPr>
          <p:nvPr>
            <p:ph type="sldNum" sz="quarter" idx="12"/>
          </p:nvPr>
        </p:nvSpPr>
        <p:spPr/>
        <p:txBody>
          <a:bodyPr/>
          <a:lstStyle/>
          <a:p>
            <a:pPr>
              <a:defRPr/>
            </a:pPr>
            <a:fld id="{4CF0A2CF-A927-45FA-BCA2-1A6AF8305587}" type="slidenum">
              <a:rPr lang="en-US"/>
              <a:pPr>
                <a:defRPr/>
              </a:pPr>
              <a:t>48</a:t>
            </a:fld>
            <a:endParaRPr lang="en-US"/>
          </a:p>
        </p:txBody>
      </p:sp>
      <p:pic>
        <p:nvPicPr>
          <p:cNvPr id="32771" name="Picture 4" descr="Untitled-Scanned-2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69938" y="1104900"/>
            <a:ext cx="4538662" cy="5103813"/>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pic>
        <p:nvPicPr>
          <p:cNvPr id="32772" name="Picture 5" descr="Untitled-Scanned-2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588000" y="1116013"/>
            <a:ext cx="2749550" cy="2339975"/>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pic>
        <p:nvPicPr>
          <p:cNvPr id="32773" name="Picture 6" descr="Untitled-Scanned-25"/>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603875" y="3532188"/>
            <a:ext cx="2736850" cy="2638425"/>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554346666"/>
      </p:ext>
    </p:extLst>
  </p:cSld>
  <p:clrMapOvr>
    <a:masterClrMapping/>
  </p:clrMapOvr>
  <p:transition spd="slow">
    <p:cover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a:spLocks noGrp="1"/>
          </p:cNvSpPr>
          <p:nvPr>
            <p:ph type="sldNum" sz="quarter" idx="12"/>
          </p:nvPr>
        </p:nvSpPr>
        <p:spPr/>
        <p:txBody>
          <a:bodyPr/>
          <a:lstStyle/>
          <a:p>
            <a:pPr>
              <a:defRPr/>
            </a:pPr>
            <a:fld id="{B7DFE501-FA5F-4432-A6F1-988A5D9D5C81}" type="slidenum">
              <a:rPr lang="en-US"/>
              <a:pPr>
                <a:defRPr/>
              </a:pPr>
              <a:t>49</a:t>
            </a:fld>
            <a:endParaRPr lang="en-US"/>
          </a:p>
        </p:txBody>
      </p:sp>
      <p:pic>
        <p:nvPicPr>
          <p:cNvPr id="33795" name="Picture 4" descr="Untitled-Scanned-1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6200" y="144463"/>
            <a:ext cx="3733800" cy="3208337"/>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pic>
        <p:nvPicPr>
          <p:cNvPr id="33796" name="Picture 3" descr="Untitled-Scanned-16"/>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257800" y="228600"/>
            <a:ext cx="3810000" cy="3124200"/>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pic>
        <p:nvPicPr>
          <p:cNvPr id="33797" name="Picture 3" descr="Untitled-Scanned-18"/>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330825" y="3505200"/>
            <a:ext cx="3736975" cy="3352800"/>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pic>
        <p:nvPicPr>
          <p:cNvPr id="33798" name="Picture 3" descr="Untitled-Scanned-21"/>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6200" y="3505200"/>
            <a:ext cx="3733800" cy="3082925"/>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pic>
        <p:nvPicPr>
          <p:cNvPr id="33799" name="Picture 4" descr="Untitled-Scanned-01"/>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2895600" y="1997075"/>
            <a:ext cx="3429000" cy="326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968731181"/>
      </p:ext>
    </p:extLst>
  </p:cSld>
  <p:clrMapOvr>
    <a:masterClrMapping/>
  </p:clrMapOvr>
  <p:transition spd="slow">
    <p:cover dir="l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2"/>
          <p:cNvSpPr txBox="1">
            <a:spLocks noChangeArrowheads="1"/>
          </p:cNvSpPr>
          <p:nvPr/>
        </p:nvSpPr>
        <p:spPr bwMode="auto">
          <a:xfrm>
            <a:off x="26988" y="6134100"/>
            <a:ext cx="2225675" cy="493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Black" pitchFamily="34" charset="0"/>
                <a:cs typeface="Arial" pitchFamily="34" charset="0"/>
              </a:defRPr>
            </a:lvl1pPr>
            <a:lvl2pPr marL="742950" indent="-285750" eaLnBrk="0" hangingPunct="0">
              <a:defRPr>
                <a:solidFill>
                  <a:schemeClr val="tx1"/>
                </a:solidFill>
                <a:latin typeface="Arial Black" pitchFamily="34" charset="0"/>
                <a:cs typeface="Arial" pitchFamily="34" charset="0"/>
              </a:defRPr>
            </a:lvl2pPr>
            <a:lvl3pPr marL="1143000" indent="-228600" eaLnBrk="0" hangingPunct="0">
              <a:defRPr>
                <a:solidFill>
                  <a:schemeClr val="tx1"/>
                </a:solidFill>
                <a:latin typeface="Arial Black" pitchFamily="34" charset="0"/>
                <a:cs typeface="Arial" pitchFamily="34" charset="0"/>
              </a:defRPr>
            </a:lvl3pPr>
            <a:lvl4pPr marL="1600200" indent="-228600" eaLnBrk="0" hangingPunct="0">
              <a:defRPr>
                <a:solidFill>
                  <a:schemeClr val="tx1"/>
                </a:solidFill>
                <a:latin typeface="Arial Black" pitchFamily="34" charset="0"/>
                <a:cs typeface="Arial" pitchFamily="34" charset="0"/>
              </a:defRPr>
            </a:lvl4pPr>
            <a:lvl5pPr marL="2057400" indent="-228600" eaLnBrk="0" hangingPunct="0">
              <a:defRPr>
                <a:solidFill>
                  <a:schemeClr val="tx1"/>
                </a:solidFill>
                <a:latin typeface="Arial Black" pitchFamily="34" charset="0"/>
                <a:cs typeface="Arial" pitchFamily="34" charset="0"/>
              </a:defRPr>
            </a:lvl5pPr>
            <a:lvl6pPr marL="2514600" indent="-228600" eaLnBrk="0" fontAlgn="base" hangingPunct="0">
              <a:spcBef>
                <a:spcPct val="0"/>
              </a:spcBef>
              <a:spcAft>
                <a:spcPct val="0"/>
              </a:spcAft>
              <a:defRPr>
                <a:solidFill>
                  <a:schemeClr val="tx1"/>
                </a:solidFill>
                <a:latin typeface="Arial Black" pitchFamily="34" charset="0"/>
                <a:cs typeface="Arial" pitchFamily="34" charset="0"/>
              </a:defRPr>
            </a:lvl6pPr>
            <a:lvl7pPr marL="2971800" indent="-228600" eaLnBrk="0" fontAlgn="base" hangingPunct="0">
              <a:spcBef>
                <a:spcPct val="0"/>
              </a:spcBef>
              <a:spcAft>
                <a:spcPct val="0"/>
              </a:spcAft>
              <a:defRPr>
                <a:solidFill>
                  <a:schemeClr val="tx1"/>
                </a:solidFill>
                <a:latin typeface="Arial Black" pitchFamily="34" charset="0"/>
                <a:cs typeface="Arial" pitchFamily="34" charset="0"/>
              </a:defRPr>
            </a:lvl7pPr>
            <a:lvl8pPr marL="3429000" indent="-228600" eaLnBrk="0" fontAlgn="base" hangingPunct="0">
              <a:spcBef>
                <a:spcPct val="0"/>
              </a:spcBef>
              <a:spcAft>
                <a:spcPct val="0"/>
              </a:spcAft>
              <a:defRPr>
                <a:solidFill>
                  <a:schemeClr val="tx1"/>
                </a:solidFill>
                <a:latin typeface="Arial Black" pitchFamily="34" charset="0"/>
                <a:cs typeface="Arial" pitchFamily="34" charset="0"/>
              </a:defRPr>
            </a:lvl8pPr>
            <a:lvl9pPr marL="3886200" indent="-228600" eaLnBrk="0" fontAlgn="base" hangingPunct="0">
              <a:spcBef>
                <a:spcPct val="0"/>
              </a:spcBef>
              <a:spcAft>
                <a:spcPct val="0"/>
              </a:spcAft>
              <a:defRPr>
                <a:solidFill>
                  <a:schemeClr val="tx1"/>
                </a:solidFill>
                <a:latin typeface="Arial Black" pitchFamily="34" charset="0"/>
                <a:cs typeface="Arial" pitchFamily="34" charset="0"/>
              </a:defRPr>
            </a:lvl9pPr>
          </a:lstStyle>
          <a:p>
            <a:pPr eaLnBrk="1" hangingPunct="1"/>
            <a:r>
              <a:rPr lang="en-US" b="1">
                <a:latin typeface="Albertus Extra Bold"/>
              </a:rPr>
              <a:t>You K</a:t>
            </a:r>
            <a:r>
              <a:rPr lang="en-US" b="1">
                <a:solidFill>
                  <a:schemeClr val="bg1"/>
                </a:solidFill>
                <a:latin typeface="Albertus Extra Bold"/>
              </a:rPr>
              <a:t>NO</a:t>
            </a:r>
            <a:r>
              <a:rPr lang="en-US" b="1">
                <a:latin typeface="Albertus Extra Bold"/>
              </a:rPr>
              <a:t>W </a:t>
            </a:r>
            <a:r>
              <a:rPr lang="en-US" b="1">
                <a:solidFill>
                  <a:schemeClr val="bg1"/>
                </a:solidFill>
                <a:latin typeface="Albertus Extra Bold"/>
              </a:rPr>
              <a:t>Drugs</a:t>
            </a:r>
            <a:endParaRPr lang="id-ID" b="1">
              <a:solidFill>
                <a:schemeClr val="bg1"/>
              </a:solidFill>
              <a:latin typeface="Albertus Extra Bold"/>
            </a:endParaRPr>
          </a:p>
        </p:txBody>
      </p:sp>
      <p:sp>
        <p:nvSpPr>
          <p:cNvPr id="45" name="Rectangle 44"/>
          <p:cNvSpPr/>
          <p:nvPr/>
        </p:nvSpPr>
        <p:spPr>
          <a:xfrm>
            <a:off x="4071934" y="5927799"/>
            <a:ext cx="4594528" cy="943432"/>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MODUS OPERANDI </a:t>
            </a:r>
          </a:p>
        </p:txBody>
      </p:sp>
      <p:pic>
        <p:nvPicPr>
          <p:cNvPr id="5" name="Picture 18" descr="DSCN0779"/>
          <p:cNvPicPr>
            <a:picLocks noChangeAspect="1" noChangeArrowheads="1"/>
          </p:cNvPicPr>
          <p:nvPr/>
        </p:nvPicPr>
        <p:blipFill>
          <a:blip r:embed="rId3" cstate="print"/>
          <a:srcRect/>
          <a:stretch>
            <a:fillRect/>
          </a:stretch>
        </p:blipFill>
        <p:spPr bwMode="auto">
          <a:xfrm>
            <a:off x="6929454" y="4095226"/>
            <a:ext cx="2071702" cy="1806801"/>
          </a:xfrm>
          <a:prstGeom prst="rect">
            <a:avLst/>
          </a:prstGeom>
          <a:noFill/>
          <a:effectLst>
            <a:glow rad="228600">
              <a:schemeClr val="accent2">
                <a:satMod val="175000"/>
                <a:alpha val="40000"/>
              </a:schemeClr>
            </a:glow>
          </a:effectLst>
        </p:spPr>
      </p:pic>
      <p:pic>
        <p:nvPicPr>
          <p:cNvPr id="6" name="Picture 6" descr="Image-59"/>
          <p:cNvPicPr>
            <a:picLocks noChangeAspect="1" noChangeArrowheads="1"/>
          </p:cNvPicPr>
          <p:nvPr/>
        </p:nvPicPr>
        <p:blipFill>
          <a:blip r:embed="rId4" cstate="print"/>
          <a:srcRect/>
          <a:stretch>
            <a:fillRect/>
          </a:stretch>
        </p:blipFill>
        <p:spPr bwMode="auto">
          <a:xfrm>
            <a:off x="2285984" y="191008"/>
            <a:ext cx="2071702" cy="1809762"/>
          </a:xfrm>
          <a:prstGeom prst="rect">
            <a:avLst/>
          </a:prstGeom>
          <a:noFill/>
          <a:effectLst>
            <a:glow rad="228600">
              <a:schemeClr val="accent1">
                <a:satMod val="175000"/>
                <a:alpha val="40000"/>
              </a:schemeClr>
            </a:glow>
          </a:effectLst>
        </p:spPr>
      </p:pic>
      <p:pic>
        <p:nvPicPr>
          <p:cNvPr id="7" name="Picture 5" descr="Image-69"/>
          <p:cNvPicPr>
            <a:picLocks noChangeAspect="1" noChangeArrowheads="1"/>
          </p:cNvPicPr>
          <p:nvPr/>
        </p:nvPicPr>
        <p:blipFill>
          <a:blip r:embed="rId5" cstate="print"/>
          <a:srcRect/>
          <a:stretch>
            <a:fillRect/>
          </a:stretch>
        </p:blipFill>
        <p:spPr bwMode="auto">
          <a:xfrm>
            <a:off x="142844" y="4095367"/>
            <a:ext cx="1928826" cy="1735091"/>
          </a:xfrm>
          <a:prstGeom prst="rect">
            <a:avLst/>
          </a:prstGeom>
          <a:noFill/>
          <a:effectLst>
            <a:glow rad="228600">
              <a:schemeClr val="accent3">
                <a:satMod val="175000"/>
                <a:alpha val="40000"/>
              </a:schemeClr>
            </a:glow>
          </a:effectLst>
        </p:spPr>
      </p:pic>
      <p:pic>
        <p:nvPicPr>
          <p:cNvPr id="8" name="Picture 2" descr="Image-61"/>
          <p:cNvPicPr>
            <a:picLocks noChangeAspect="1" noChangeArrowheads="1"/>
          </p:cNvPicPr>
          <p:nvPr/>
        </p:nvPicPr>
        <p:blipFill>
          <a:blip r:embed="rId6" cstate="print"/>
          <a:srcRect/>
          <a:stretch>
            <a:fillRect/>
          </a:stretch>
        </p:blipFill>
        <p:spPr bwMode="auto">
          <a:xfrm>
            <a:off x="4643438" y="204684"/>
            <a:ext cx="2143140" cy="1796017"/>
          </a:xfrm>
          <a:prstGeom prst="rect">
            <a:avLst/>
          </a:prstGeom>
          <a:noFill/>
          <a:effectLst>
            <a:glow rad="228600">
              <a:schemeClr val="accent3">
                <a:satMod val="175000"/>
                <a:alpha val="40000"/>
              </a:schemeClr>
            </a:glow>
          </a:effectLst>
        </p:spPr>
      </p:pic>
      <p:pic>
        <p:nvPicPr>
          <p:cNvPr id="9" name="Picture 2" descr="modus 19"/>
          <p:cNvPicPr>
            <a:picLocks noChangeAspect="1" noChangeArrowheads="1"/>
          </p:cNvPicPr>
          <p:nvPr/>
        </p:nvPicPr>
        <p:blipFill>
          <a:blip r:embed="rId7" cstate="print"/>
          <a:srcRect/>
          <a:stretch>
            <a:fillRect/>
          </a:stretch>
        </p:blipFill>
        <p:spPr bwMode="auto">
          <a:xfrm>
            <a:off x="2214546" y="2286371"/>
            <a:ext cx="1285884" cy="1618500"/>
          </a:xfrm>
          <a:prstGeom prst="rect">
            <a:avLst/>
          </a:prstGeom>
          <a:noFill/>
          <a:effectLst>
            <a:glow rad="228600">
              <a:schemeClr val="accent4">
                <a:satMod val="175000"/>
                <a:alpha val="40000"/>
              </a:schemeClr>
            </a:glow>
          </a:effectLst>
        </p:spPr>
      </p:pic>
      <p:pic>
        <p:nvPicPr>
          <p:cNvPr id="10" name="Picture 2" descr="modus 23"/>
          <p:cNvPicPr>
            <a:picLocks noChangeAspect="1" noChangeArrowheads="1"/>
          </p:cNvPicPr>
          <p:nvPr/>
        </p:nvPicPr>
        <p:blipFill>
          <a:blip r:embed="rId8" cstate="print"/>
          <a:srcRect/>
          <a:stretch>
            <a:fillRect/>
          </a:stretch>
        </p:blipFill>
        <p:spPr bwMode="auto">
          <a:xfrm>
            <a:off x="5500694" y="2191130"/>
            <a:ext cx="1285884" cy="1713736"/>
          </a:xfrm>
          <a:prstGeom prst="rect">
            <a:avLst/>
          </a:prstGeom>
          <a:noFill/>
          <a:effectLst>
            <a:glow rad="228600">
              <a:schemeClr val="accent2">
                <a:satMod val="175000"/>
                <a:alpha val="40000"/>
              </a:schemeClr>
            </a:glow>
          </a:effectLst>
        </p:spPr>
      </p:pic>
      <p:pic>
        <p:nvPicPr>
          <p:cNvPr id="11" name="Picture 2" descr="Image-60"/>
          <p:cNvPicPr>
            <a:picLocks noChangeAspect="1" noChangeArrowheads="1"/>
          </p:cNvPicPr>
          <p:nvPr/>
        </p:nvPicPr>
        <p:blipFill>
          <a:blip r:embed="rId9" cstate="print"/>
          <a:srcRect/>
          <a:stretch>
            <a:fillRect/>
          </a:stretch>
        </p:blipFill>
        <p:spPr bwMode="auto">
          <a:xfrm>
            <a:off x="7000892" y="190929"/>
            <a:ext cx="2000264" cy="3713871"/>
          </a:xfrm>
          <a:prstGeom prst="rect">
            <a:avLst/>
          </a:prstGeom>
          <a:noFill/>
          <a:effectLst>
            <a:glow rad="228600">
              <a:schemeClr val="accent1">
                <a:satMod val="175000"/>
                <a:alpha val="40000"/>
              </a:schemeClr>
            </a:glow>
          </a:effectLst>
        </p:spPr>
      </p:pic>
      <p:pic>
        <p:nvPicPr>
          <p:cNvPr id="13" name="Picture 2" descr="modus 7"/>
          <p:cNvPicPr>
            <a:picLocks noChangeAspect="1" noChangeArrowheads="1"/>
          </p:cNvPicPr>
          <p:nvPr/>
        </p:nvPicPr>
        <p:blipFill>
          <a:blip r:embed="rId10" cstate="print"/>
          <a:srcRect/>
          <a:stretch>
            <a:fillRect/>
          </a:stretch>
        </p:blipFill>
        <p:spPr bwMode="auto">
          <a:xfrm>
            <a:off x="142844" y="191007"/>
            <a:ext cx="1928826" cy="3664409"/>
          </a:xfrm>
          <a:prstGeom prst="rect">
            <a:avLst/>
          </a:prstGeom>
          <a:noFill/>
          <a:effectLst>
            <a:glow rad="228600">
              <a:schemeClr val="accent3">
                <a:satMod val="175000"/>
                <a:alpha val="40000"/>
              </a:schemeClr>
            </a:glow>
          </a:effectLst>
        </p:spPr>
      </p:pic>
      <p:pic>
        <p:nvPicPr>
          <p:cNvPr id="14" name="Picture 3" descr="modus 13"/>
          <p:cNvPicPr>
            <a:picLocks noChangeAspect="1" noChangeArrowheads="1"/>
          </p:cNvPicPr>
          <p:nvPr/>
        </p:nvPicPr>
        <p:blipFill>
          <a:blip r:embed="rId11" cstate="print"/>
          <a:srcRect/>
          <a:stretch>
            <a:fillRect/>
          </a:stretch>
        </p:blipFill>
        <p:spPr bwMode="auto">
          <a:xfrm>
            <a:off x="3571869" y="2264363"/>
            <a:ext cx="1714511" cy="3545863"/>
          </a:xfrm>
          <a:prstGeom prst="rect">
            <a:avLst/>
          </a:prstGeom>
          <a:noFill/>
          <a:effectLst>
            <a:glow rad="228600">
              <a:schemeClr val="accent1">
                <a:satMod val="175000"/>
                <a:alpha val="40000"/>
              </a:schemeClr>
            </a:glow>
          </a:effectLst>
        </p:spPr>
      </p:pic>
      <p:pic>
        <p:nvPicPr>
          <p:cNvPr id="15" name="Picture 3" descr="modus 11"/>
          <p:cNvPicPr>
            <a:picLocks noChangeAspect="1" noChangeArrowheads="1"/>
          </p:cNvPicPr>
          <p:nvPr/>
        </p:nvPicPr>
        <p:blipFill>
          <a:blip r:embed="rId12" cstate="print"/>
          <a:srcRect/>
          <a:stretch>
            <a:fillRect/>
          </a:stretch>
        </p:blipFill>
        <p:spPr bwMode="auto">
          <a:xfrm>
            <a:off x="2214546" y="4095225"/>
            <a:ext cx="1214446" cy="1809764"/>
          </a:xfrm>
          <a:prstGeom prst="rect">
            <a:avLst/>
          </a:prstGeom>
          <a:noFill/>
          <a:effectLst>
            <a:glow rad="63500">
              <a:schemeClr val="accent3">
                <a:satMod val="175000"/>
                <a:alpha val="40000"/>
              </a:schemeClr>
            </a:glow>
          </a:effectLst>
        </p:spPr>
      </p:pic>
      <p:pic>
        <p:nvPicPr>
          <p:cNvPr id="16" name="Picture 7" descr="MDS ANAK"/>
          <p:cNvPicPr>
            <a:picLocks noChangeAspect="1" noChangeArrowheads="1"/>
          </p:cNvPicPr>
          <p:nvPr/>
        </p:nvPicPr>
        <p:blipFill>
          <a:blip r:embed="rId13" cstate="print"/>
          <a:srcRect/>
          <a:stretch>
            <a:fillRect/>
          </a:stretch>
        </p:blipFill>
        <p:spPr bwMode="auto">
          <a:xfrm>
            <a:off x="5429256" y="4000476"/>
            <a:ext cx="1371600" cy="1904540"/>
          </a:xfrm>
          <a:prstGeom prst="rect">
            <a:avLst/>
          </a:prstGeom>
          <a:noFill/>
          <a:effectLst>
            <a:glow rad="63500">
              <a:schemeClr val="accent4">
                <a:satMod val="175000"/>
                <a:alpha val="40000"/>
              </a:schemeClr>
            </a:glow>
          </a:effectLst>
        </p:spPr>
      </p:pic>
    </p:spTree>
    <p:extLst>
      <p:ext uri="{BB962C8B-B14F-4D97-AF65-F5344CB8AC3E}">
        <p14:creationId xmlns="" xmlns:p14="http://schemas.microsoft.com/office/powerpoint/2010/main" val="105549206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2"/>
          </p:nvPr>
        </p:nvSpPr>
        <p:spPr/>
        <p:txBody>
          <a:bodyPr/>
          <a:lstStyle/>
          <a:p>
            <a:pPr>
              <a:defRPr/>
            </a:pPr>
            <a:fld id="{ECC5F87B-8F25-4299-9F28-D515BB1F9509}" type="slidenum">
              <a:rPr lang="en-US"/>
              <a:pPr>
                <a:defRPr/>
              </a:pPr>
              <a:t>50</a:t>
            </a:fld>
            <a:endParaRPr lang="en-US"/>
          </a:p>
        </p:txBody>
      </p:sp>
      <p:sp>
        <p:nvSpPr>
          <p:cNvPr id="34819" name="Rectangle 3"/>
          <p:cNvSpPr>
            <a:spLocks noChangeArrowheads="1"/>
          </p:cNvSpPr>
          <p:nvPr/>
        </p:nvSpPr>
        <p:spPr bwMode="auto">
          <a:xfrm>
            <a:off x="1238250" y="1200150"/>
            <a:ext cx="5086350" cy="3676650"/>
          </a:xfrm>
          <a:prstGeom prst="rect">
            <a:avLst/>
          </a:prstGeom>
          <a:solidFill>
            <a:schemeClr val="tx2"/>
          </a:solidFill>
          <a:ln w="12700">
            <a:solidFill>
              <a:schemeClr val="bg1"/>
            </a:solidFill>
            <a:miter lim="800000"/>
            <a:headEnd type="none" w="sm" len="sm"/>
            <a:tailEnd type="none" w="sm" len="sm"/>
          </a:ln>
        </p:spPr>
        <p:txBody>
          <a:bodyPr wrap="none" anchor="ctr"/>
          <a:lstStyle/>
          <a:p>
            <a:endParaRPr lang="id-ID">
              <a:latin typeface="Tahoma" pitchFamily="34" charset="0"/>
            </a:endParaRPr>
          </a:p>
        </p:txBody>
      </p:sp>
      <p:pic>
        <p:nvPicPr>
          <p:cNvPr id="34820" name="Picture 4" descr="Untitled-Scanned-0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19238" y="1435100"/>
            <a:ext cx="4500562" cy="3262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690464244"/>
      </p:ext>
    </p:extLst>
  </p:cSld>
  <p:clrMapOvr>
    <a:masterClrMapping/>
  </p:clrMapOvr>
  <p:transition spd="slow">
    <p:split orient="vert" dir="in"/>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2"/>
          </p:nvPr>
        </p:nvSpPr>
        <p:spPr/>
        <p:txBody>
          <a:bodyPr/>
          <a:lstStyle/>
          <a:p>
            <a:pPr>
              <a:defRPr/>
            </a:pPr>
            <a:fld id="{31A97160-D8B5-431A-BBB3-C52D70215062}" type="slidenum">
              <a:rPr lang="en-US"/>
              <a:pPr>
                <a:defRPr/>
              </a:pPr>
              <a:t>51</a:t>
            </a:fld>
            <a:endParaRPr lang="en-US"/>
          </a:p>
        </p:txBody>
      </p:sp>
      <p:sp>
        <p:nvSpPr>
          <p:cNvPr id="35843" name="Rectangle 3"/>
          <p:cNvSpPr>
            <a:spLocks noChangeArrowheads="1"/>
          </p:cNvSpPr>
          <p:nvPr/>
        </p:nvSpPr>
        <p:spPr bwMode="auto">
          <a:xfrm>
            <a:off x="0" y="0"/>
            <a:ext cx="6934200" cy="4038600"/>
          </a:xfrm>
          <a:prstGeom prst="rect">
            <a:avLst/>
          </a:prstGeom>
          <a:solidFill>
            <a:schemeClr val="tx2"/>
          </a:solidFill>
          <a:ln w="12700">
            <a:solidFill>
              <a:schemeClr val="bg1"/>
            </a:solidFill>
            <a:miter lim="800000"/>
            <a:headEnd type="none" w="sm" len="sm"/>
            <a:tailEnd type="none" w="sm" len="sm"/>
          </a:ln>
        </p:spPr>
        <p:txBody>
          <a:bodyPr wrap="none" anchor="ctr"/>
          <a:lstStyle/>
          <a:p>
            <a:endParaRPr lang="id-ID">
              <a:latin typeface="Tahoma" pitchFamily="34" charset="0"/>
            </a:endParaRPr>
          </a:p>
        </p:txBody>
      </p:sp>
      <p:pic>
        <p:nvPicPr>
          <p:cNvPr id="35844" name="Picture 4" descr="Untitled-Scanned-09"/>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7200" y="381000"/>
            <a:ext cx="6019800" cy="3321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5845" name="Rectangle 3"/>
          <p:cNvSpPr>
            <a:spLocks noChangeArrowheads="1"/>
          </p:cNvSpPr>
          <p:nvPr/>
        </p:nvSpPr>
        <p:spPr bwMode="auto">
          <a:xfrm>
            <a:off x="3505200" y="3505200"/>
            <a:ext cx="5638800" cy="3352800"/>
          </a:xfrm>
          <a:prstGeom prst="rect">
            <a:avLst/>
          </a:prstGeom>
          <a:solidFill>
            <a:schemeClr val="tx2"/>
          </a:solidFill>
          <a:ln w="12700">
            <a:solidFill>
              <a:schemeClr val="bg1"/>
            </a:solidFill>
            <a:miter lim="800000"/>
            <a:headEnd type="none" w="sm" len="sm"/>
            <a:tailEnd type="none" w="sm" len="sm"/>
          </a:ln>
        </p:spPr>
        <p:txBody>
          <a:bodyPr wrap="none" anchor="ctr"/>
          <a:lstStyle/>
          <a:p>
            <a:endParaRPr lang="id-ID">
              <a:latin typeface="Tahoma" pitchFamily="34" charset="0"/>
            </a:endParaRPr>
          </a:p>
        </p:txBody>
      </p:sp>
      <p:pic>
        <p:nvPicPr>
          <p:cNvPr id="35846" name="Picture 4" descr="Untitled-Scanned-05"/>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810000" y="3684588"/>
            <a:ext cx="5033963" cy="3097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501734417"/>
      </p:ext>
    </p:extLst>
  </p:cSld>
  <p:clrMapOvr>
    <a:masterClrMapping/>
  </p:clrMapOvr>
  <p:transition spd="slow">
    <p:newsflash/>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43000"/>
          </a:xfrm>
          <a:solidFill>
            <a:schemeClr val="accent2">
              <a:lumMod val="60000"/>
              <a:lumOff val="40000"/>
            </a:schemeClr>
          </a:solidFill>
        </p:spPr>
        <p:txBody>
          <a:bodyPr>
            <a:normAutofit fontScale="90000"/>
          </a:bodyPr>
          <a:lstStyle/>
          <a:p>
            <a:pPr algn="ctr" eaLnBrk="1" hangingPunct="1">
              <a:defRPr/>
            </a:pPr>
            <a:r>
              <a:rPr sz="5400" err="1" smtClean="0">
                <a:solidFill>
                  <a:srgbClr val="FF0000"/>
                </a:solidFill>
              </a:rPr>
              <a:t>Apa</a:t>
            </a:r>
            <a:r>
              <a:rPr sz="5400" smtClean="0">
                <a:solidFill>
                  <a:srgbClr val="FF0000"/>
                </a:solidFill>
              </a:rPr>
              <a:t> </a:t>
            </a:r>
            <a:r>
              <a:rPr sz="5400" err="1" smtClean="0">
                <a:solidFill>
                  <a:srgbClr val="FF0000"/>
                </a:solidFill>
              </a:rPr>
              <a:t>semua</a:t>
            </a:r>
            <a:r>
              <a:rPr sz="5400" smtClean="0">
                <a:solidFill>
                  <a:srgbClr val="FF0000"/>
                </a:solidFill>
              </a:rPr>
              <a:t> IMS </a:t>
            </a:r>
            <a:r>
              <a:rPr sz="5400" err="1" smtClean="0">
                <a:solidFill>
                  <a:srgbClr val="FF0000"/>
                </a:solidFill>
              </a:rPr>
              <a:t>bisa</a:t>
            </a:r>
            <a:r>
              <a:rPr sz="5400" smtClean="0">
                <a:solidFill>
                  <a:srgbClr val="FF0000"/>
                </a:solidFill>
              </a:rPr>
              <a:t> </a:t>
            </a:r>
            <a:r>
              <a:rPr sz="5400" err="1" smtClean="0">
                <a:solidFill>
                  <a:srgbClr val="FF0000"/>
                </a:solidFill>
              </a:rPr>
              <a:t>diobati</a:t>
            </a:r>
            <a:r>
              <a:rPr sz="5400" smtClean="0">
                <a:solidFill>
                  <a:srgbClr val="FF0000"/>
                </a:solidFill>
              </a:rPr>
              <a:t> ?</a:t>
            </a:r>
            <a:endParaRPr sz="5400">
              <a:solidFill>
                <a:srgbClr val="FF0000"/>
              </a:solidFill>
            </a:endParaRPr>
          </a:p>
        </p:txBody>
      </p:sp>
      <p:sp>
        <p:nvSpPr>
          <p:cNvPr id="32771" name="Content Placeholder 2"/>
          <p:cNvSpPr>
            <a:spLocks noGrp="1"/>
          </p:cNvSpPr>
          <p:nvPr>
            <p:ph idx="1"/>
          </p:nvPr>
        </p:nvSpPr>
        <p:spPr>
          <a:xfrm>
            <a:off x="533400" y="1981200"/>
            <a:ext cx="8153400" cy="3352800"/>
          </a:xfrm>
          <a:solidFill>
            <a:schemeClr val="accent6">
              <a:lumMod val="75000"/>
            </a:schemeClr>
          </a:solidFill>
        </p:spPr>
        <p:txBody>
          <a:bodyPr>
            <a:normAutofit/>
          </a:bodyPr>
          <a:lstStyle/>
          <a:p>
            <a:pPr eaLnBrk="1" hangingPunct="1">
              <a:buFont typeface="Wingdings" pitchFamily="2" charset="2"/>
              <a:buNone/>
              <a:defRPr/>
            </a:pPr>
            <a:r>
              <a:rPr lang="id-ID" sz="4400" dirty="0" smtClean="0"/>
              <a:t>  </a:t>
            </a:r>
            <a:r>
              <a:rPr lang="en-US" sz="4400" dirty="0" err="1" smtClean="0"/>
              <a:t>Tidak</a:t>
            </a:r>
            <a:r>
              <a:rPr lang="en-US" sz="4400" dirty="0" smtClean="0"/>
              <a:t> </a:t>
            </a:r>
            <a:r>
              <a:rPr lang="en-US" sz="4400" dirty="0" err="1" smtClean="0"/>
              <a:t>semua</a:t>
            </a:r>
            <a:r>
              <a:rPr lang="en-US" sz="4400" dirty="0" smtClean="0"/>
              <a:t> IMS </a:t>
            </a:r>
            <a:r>
              <a:rPr lang="en-US" sz="4400" dirty="0" err="1" smtClean="0"/>
              <a:t>bisa</a:t>
            </a:r>
            <a:r>
              <a:rPr lang="en-US" sz="4400" dirty="0" smtClean="0"/>
              <a:t> </a:t>
            </a:r>
            <a:r>
              <a:rPr lang="en-US" sz="4400" dirty="0" err="1" smtClean="0"/>
              <a:t>diobati</a:t>
            </a:r>
            <a:r>
              <a:rPr lang="en-US" sz="4400" dirty="0" smtClean="0"/>
              <a:t>. </a:t>
            </a:r>
            <a:r>
              <a:rPr lang="en-US" sz="4400" dirty="0" smtClean="0">
                <a:solidFill>
                  <a:srgbClr val="C00000"/>
                </a:solidFill>
              </a:rPr>
              <a:t>HIV/AIDS</a:t>
            </a:r>
            <a:r>
              <a:rPr lang="id-ID" sz="4400" dirty="0" smtClean="0">
                <a:solidFill>
                  <a:srgbClr val="C00000"/>
                </a:solidFill>
              </a:rPr>
              <a:t>  &amp; </a:t>
            </a:r>
            <a:r>
              <a:rPr lang="en-US" sz="4400" dirty="0" smtClean="0">
                <a:solidFill>
                  <a:srgbClr val="C00000"/>
                </a:solidFill>
              </a:rPr>
              <a:t>Hepatitis </a:t>
            </a:r>
            <a:r>
              <a:rPr lang="en-US" sz="4400" dirty="0" err="1" smtClean="0"/>
              <a:t>termasuk</a:t>
            </a:r>
            <a:r>
              <a:rPr lang="en-US" sz="4400" dirty="0" smtClean="0"/>
              <a:t> </a:t>
            </a:r>
            <a:r>
              <a:rPr lang="en-US" sz="4400" dirty="0" err="1" smtClean="0"/>
              <a:t>jenis</a:t>
            </a:r>
            <a:r>
              <a:rPr lang="id-ID" sz="4400" dirty="0" smtClean="0"/>
              <a:t> </a:t>
            </a:r>
            <a:r>
              <a:rPr lang="en-US" sz="4400" dirty="0" smtClean="0"/>
              <a:t> IMS yang </a:t>
            </a:r>
            <a:r>
              <a:rPr lang="en-US" sz="4400" dirty="0" err="1" smtClean="0"/>
              <a:t>belum</a:t>
            </a:r>
            <a:r>
              <a:rPr lang="en-US" sz="4400" dirty="0" smtClean="0"/>
              <a:t>  </a:t>
            </a:r>
            <a:r>
              <a:rPr lang="en-US" sz="4400" dirty="0" err="1" smtClean="0"/>
              <a:t>bisa</a:t>
            </a:r>
            <a:r>
              <a:rPr lang="en-US" sz="4400" dirty="0" smtClean="0"/>
              <a:t> </a:t>
            </a:r>
            <a:r>
              <a:rPr lang="en-US" sz="4400" dirty="0" err="1" smtClean="0"/>
              <a:t>disembuhkan</a:t>
            </a:r>
            <a:r>
              <a:rPr lang="en-US" sz="4400" dirty="0" smtClean="0"/>
              <a:t>.  </a:t>
            </a:r>
          </a:p>
          <a:p>
            <a:pPr eaLnBrk="1" hangingPunct="1">
              <a:buFont typeface="Wingdings" pitchFamily="2" charset="2"/>
              <a:buNone/>
              <a:defRPr/>
            </a:pPr>
            <a:endParaRPr lang="en-US" dirty="0" smtClean="0"/>
          </a:p>
          <a:p>
            <a:pPr eaLnBrk="1" hangingPunct="1">
              <a:defRPr/>
            </a:pPr>
            <a:endParaRPr lang="en-US" dirty="0" smtClean="0"/>
          </a:p>
        </p:txBody>
      </p:sp>
    </p:spTree>
    <p:extLst>
      <p:ext uri="{BB962C8B-B14F-4D97-AF65-F5344CB8AC3E}">
        <p14:creationId xmlns="" xmlns:p14="http://schemas.microsoft.com/office/powerpoint/2010/main" val="369771295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72" name="Picture 8" descr="Untitled-TrueColor-15"/>
          <p:cNvPicPr>
            <a:picLocks noChangeAspect="1" noChangeArrowheads="1"/>
          </p:cNvPicPr>
          <p:nvPr/>
        </p:nvPicPr>
        <p:blipFill>
          <a:blip r:embed="rId2" cstate="print"/>
          <a:srcRect/>
          <a:stretch>
            <a:fillRect/>
          </a:stretch>
        </p:blipFill>
        <p:spPr bwMode="auto">
          <a:xfrm>
            <a:off x="6521450" y="304800"/>
            <a:ext cx="2089150" cy="2209800"/>
          </a:xfrm>
          <a:prstGeom prst="rect">
            <a:avLst/>
          </a:prstGeom>
          <a:noFill/>
          <a:ln w="9525">
            <a:solidFill>
              <a:schemeClr val="tx1"/>
            </a:solidFill>
            <a:miter lim="800000"/>
            <a:headEnd/>
            <a:tailEnd/>
          </a:ln>
        </p:spPr>
      </p:pic>
      <p:sp>
        <p:nvSpPr>
          <p:cNvPr id="36871" name="WordArt 7"/>
          <p:cNvSpPr>
            <a:spLocks noChangeArrowheads="1" noChangeShapeType="1" noTextEdit="1"/>
          </p:cNvSpPr>
          <p:nvPr/>
        </p:nvSpPr>
        <p:spPr bwMode="auto">
          <a:xfrm>
            <a:off x="1157288" y="1825625"/>
            <a:ext cx="6767512" cy="873125"/>
          </a:xfrm>
          <a:prstGeom prst="rect">
            <a:avLst/>
          </a:prstGeom>
        </p:spPr>
        <p:txBody>
          <a:bodyPr wrap="none" fromWordArt="1">
            <a:prstTxWarp prst="textPlain">
              <a:avLst>
                <a:gd name="adj" fmla="val 50000"/>
              </a:avLst>
            </a:prstTxWarp>
          </a:bodyPr>
          <a:lstStyle/>
          <a:p>
            <a:pPr algn="ctr"/>
            <a:r>
              <a:rPr lang="id-ID" sz="3600" kern="10">
                <a:ln w="3175">
                  <a:solidFill>
                    <a:schemeClr val="tx1"/>
                  </a:solidFill>
                  <a:round/>
                  <a:headEnd/>
                  <a:tailEnd/>
                </a:ln>
                <a:solidFill>
                  <a:schemeClr val="accent2"/>
                </a:solidFill>
                <a:effectLst>
                  <a:outerShdw dist="53882" dir="2700000" algn="ctr" rotWithShape="0">
                    <a:schemeClr val="tx1"/>
                  </a:outerShdw>
                </a:effectLst>
                <a:latin typeface="Arial Black"/>
              </a:rPr>
              <a:t>PEMAKAIAN KONDOM</a:t>
            </a:r>
          </a:p>
        </p:txBody>
      </p:sp>
      <p:sp>
        <p:nvSpPr>
          <p:cNvPr id="36870" name="Rectangle 6"/>
          <p:cNvSpPr>
            <a:spLocks noGrp="1" noChangeArrowheads="1"/>
          </p:cNvSpPr>
          <p:nvPr>
            <p:ph type="ctrTitle"/>
          </p:nvPr>
        </p:nvSpPr>
        <p:spPr>
          <a:xfrm>
            <a:off x="2028825" y="3886200"/>
            <a:ext cx="5029200" cy="838200"/>
          </a:xfrm>
          <a:effectLst>
            <a:outerShdw dist="12700" algn="ctr" rotWithShape="0">
              <a:schemeClr val="tx1"/>
            </a:outerShdw>
          </a:effectLst>
        </p:spPr>
        <p:txBody>
          <a:bodyPr/>
          <a:lstStyle/>
          <a:p>
            <a:r>
              <a:rPr lang="en-US" sz="3400" b="1">
                <a:solidFill>
                  <a:srgbClr val="0000CC"/>
                </a:solidFill>
                <a:latin typeface="Arial Narrow" pitchFamily="34" charset="0"/>
              </a:rPr>
              <a:t>Dr. nurul lailah</a:t>
            </a:r>
          </a:p>
        </p:txBody>
      </p:sp>
      <p:sp>
        <p:nvSpPr>
          <p:cNvPr id="36867" name="Rectangle 3"/>
          <p:cNvSpPr>
            <a:spLocks noGrp="1" noChangeArrowheads="1"/>
          </p:cNvSpPr>
          <p:nvPr>
            <p:ph type="subTitle" idx="1"/>
          </p:nvPr>
        </p:nvSpPr>
        <p:spPr>
          <a:xfrm>
            <a:off x="1343025" y="4603750"/>
            <a:ext cx="6400800" cy="1219200"/>
          </a:xfrm>
          <a:effectLst>
            <a:outerShdw dist="12700" algn="ctr" rotWithShape="0">
              <a:schemeClr val="tx1"/>
            </a:outerShdw>
          </a:effectLst>
        </p:spPr>
        <p:txBody>
          <a:bodyPr/>
          <a:lstStyle/>
          <a:p>
            <a:pPr>
              <a:lnSpc>
                <a:spcPct val="85000"/>
              </a:lnSpc>
              <a:spcBef>
                <a:spcPct val="0"/>
              </a:spcBef>
            </a:pPr>
            <a:r>
              <a:rPr lang="en-US" sz="3000" b="1">
                <a:latin typeface="Arial Narrow" pitchFamily="34" charset="0"/>
              </a:rPr>
              <a:t>KLINIK IMS DUPAK</a:t>
            </a:r>
          </a:p>
        </p:txBody>
      </p:sp>
      <p:sp>
        <p:nvSpPr>
          <p:cNvPr id="36868" name="Rectangle 4"/>
          <p:cNvSpPr>
            <a:spLocks noChangeArrowheads="1"/>
          </p:cNvSpPr>
          <p:nvPr/>
        </p:nvSpPr>
        <p:spPr bwMode="auto">
          <a:xfrm>
            <a:off x="533400" y="3810000"/>
            <a:ext cx="8001000" cy="152400"/>
          </a:xfrm>
          <a:prstGeom prst="rect">
            <a:avLst/>
          </a:prstGeom>
          <a:gradFill rotWithShape="0">
            <a:gsLst>
              <a:gs pos="0">
                <a:srgbClr val="FF0000"/>
              </a:gs>
              <a:gs pos="50000">
                <a:srgbClr val="0000CC"/>
              </a:gs>
              <a:gs pos="100000">
                <a:srgbClr val="FF0000"/>
              </a:gs>
            </a:gsLst>
            <a:lin ang="0" scaled="1"/>
          </a:gradFill>
          <a:ln w="9525">
            <a:noFill/>
            <a:miter lim="800000"/>
            <a:headEnd/>
            <a:tailEnd/>
          </a:ln>
          <a:effectLst/>
        </p:spPr>
        <p:txBody>
          <a:bodyPr wrap="none" anchor="ctr"/>
          <a:lstStyle/>
          <a:p>
            <a:endParaRPr lang="id-ID"/>
          </a:p>
        </p:txBody>
      </p:sp>
      <p:sp>
        <p:nvSpPr>
          <p:cNvPr id="36869" name="WordArt 5"/>
          <p:cNvSpPr>
            <a:spLocks noChangeArrowheads="1" noChangeShapeType="1" noTextEdit="1"/>
          </p:cNvSpPr>
          <p:nvPr/>
        </p:nvSpPr>
        <p:spPr bwMode="auto">
          <a:xfrm>
            <a:off x="1917700" y="2838450"/>
            <a:ext cx="5289550" cy="682625"/>
          </a:xfrm>
          <a:prstGeom prst="rect">
            <a:avLst/>
          </a:prstGeom>
        </p:spPr>
        <p:txBody>
          <a:bodyPr wrap="none" fromWordArt="1">
            <a:prstTxWarp prst="textPlain">
              <a:avLst>
                <a:gd name="adj" fmla="val 50000"/>
              </a:avLst>
            </a:prstTxWarp>
          </a:bodyPr>
          <a:lstStyle/>
          <a:p>
            <a:pPr algn="ctr"/>
            <a:r>
              <a:rPr lang="id-ID" sz="3600" kern="10">
                <a:ln w="3175">
                  <a:solidFill>
                    <a:srgbClr val="000000"/>
                  </a:solidFill>
                  <a:round/>
                  <a:headEnd/>
                  <a:tailEnd/>
                </a:ln>
                <a:solidFill>
                  <a:srgbClr val="FF0000"/>
                </a:solidFill>
                <a:effectLst>
                  <a:outerShdw dist="53882" dir="2700000" algn="ctr" rotWithShape="0">
                    <a:schemeClr val="tx1"/>
                  </a:outerShdw>
                </a:effectLst>
                <a:latin typeface="Arial Black"/>
              </a:rPr>
              <a:t>UNTUK PENCEGAHAN IMS</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36869"/>
                                        </p:tgtEl>
                                        <p:attrNameLst>
                                          <p:attrName>style.visibility</p:attrName>
                                        </p:attrNameLst>
                                      </p:cBhvr>
                                      <p:to>
                                        <p:strVal val="visible"/>
                                      </p:to>
                                    </p:set>
                                    <p:anim calcmode="lin" valueType="num">
                                      <p:cBhvr>
                                        <p:cTn id="7" dur="2000" fill="hold"/>
                                        <p:tgtEl>
                                          <p:spTgt spid="36869"/>
                                        </p:tgtEl>
                                        <p:attrNameLst>
                                          <p:attrName>ppt_w</p:attrName>
                                        </p:attrNameLst>
                                      </p:cBhvr>
                                      <p:tavLst>
                                        <p:tav tm="0">
                                          <p:val>
                                            <p:fltVal val="0"/>
                                          </p:val>
                                        </p:tav>
                                        <p:tav tm="100000">
                                          <p:val>
                                            <p:strVal val="#ppt_w"/>
                                          </p:val>
                                        </p:tav>
                                      </p:tavLst>
                                    </p:anim>
                                    <p:anim calcmode="lin" valueType="num">
                                      <p:cBhvr>
                                        <p:cTn id="8" dur="2000" fill="hold"/>
                                        <p:tgtEl>
                                          <p:spTgt spid="36869"/>
                                        </p:tgtEl>
                                        <p:attrNameLst>
                                          <p:attrName>ppt_h</p:attrName>
                                        </p:attrNameLst>
                                      </p:cBhvr>
                                      <p:tavLst>
                                        <p:tav tm="0">
                                          <p:val>
                                            <p:fltVal val="0"/>
                                          </p:val>
                                        </p:tav>
                                        <p:tav tm="100000">
                                          <p:val>
                                            <p:strVal val="#ppt_h"/>
                                          </p:val>
                                        </p:tav>
                                      </p:tavLst>
                                    </p:anim>
                                    <p:anim calcmode="lin" valueType="num">
                                      <p:cBhvr>
                                        <p:cTn id="9" dur="2000" fill="hold"/>
                                        <p:tgtEl>
                                          <p:spTgt spid="36869"/>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36869"/>
                                        </p:tgtEl>
                                        <p:attrNameLst>
                                          <p:attrName>ppt_y</p:attrName>
                                        </p:attrNameLst>
                                      </p:cBhvr>
                                      <p:tavLst>
                                        <p:tav tm="0" fmla="#ppt_y+(sin(-2*pi*(1-$))*-#ppt_x+cos(-2*pi*(1-$))*(1-#ppt_y))*(1-$)">
                                          <p:val>
                                            <p:fltVal val="0"/>
                                          </p:val>
                                        </p:tav>
                                        <p:tav tm="100000">
                                          <p:val>
                                            <p:fltVal val="1"/>
                                          </p:val>
                                        </p:tav>
                                      </p:tavLst>
                                    </p:anim>
                                  </p:childTnLst>
                                </p:cTn>
                              </p:par>
                              <p:par>
                                <p:cTn id="11" presetID="8" presetClass="emph" presetSubtype="0" fill="hold" grpId="1" nodeType="withEffect">
                                  <p:stCondLst>
                                    <p:cond delay="0"/>
                                  </p:stCondLst>
                                  <p:childTnLst>
                                    <p:animRot by="21600000">
                                      <p:cBhvr>
                                        <p:cTn id="12" dur="2000" fill="hold"/>
                                        <p:tgtEl>
                                          <p:spTgt spid="36869"/>
                                        </p:tgtEl>
                                        <p:attrNameLst>
                                          <p:attrName>r</p:attrName>
                                        </p:attrNameLst>
                                      </p:cBhvr>
                                    </p:animRot>
                                  </p:childTnLst>
                                </p:cTn>
                              </p:par>
                              <p:par>
                                <p:cTn id="13" presetID="15" presetClass="entr" presetSubtype="0" fill="hold" grpId="0" nodeType="withEffect">
                                  <p:stCondLst>
                                    <p:cond delay="0"/>
                                  </p:stCondLst>
                                  <p:childTnLst>
                                    <p:set>
                                      <p:cBhvr>
                                        <p:cTn id="14" dur="1" fill="hold">
                                          <p:stCondLst>
                                            <p:cond delay="0"/>
                                          </p:stCondLst>
                                        </p:cTn>
                                        <p:tgtEl>
                                          <p:spTgt spid="36871"/>
                                        </p:tgtEl>
                                        <p:attrNameLst>
                                          <p:attrName>style.visibility</p:attrName>
                                        </p:attrNameLst>
                                      </p:cBhvr>
                                      <p:to>
                                        <p:strVal val="visible"/>
                                      </p:to>
                                    </p:set>
                                    <p:anim calcmode="lin" valueType="num">
                                      <p:cBhvr>
                                        <p:cTn id="15" dur="2000" fill="hold"/>
                                        <p:tgtEl>
                                          <p:spTgt spid="36871"/>
                                        </p:tgtEl>
                                        <p:attrNameLst>
                                          <p:attrName>ppt_w</p:attrName>
                                        </p:attrNameLst>
                                      </p:cBhvr>
                                      <p:tavLst>
                                        <p:tav tm="0">
                                          <p:val>
                                            <p:fltVal val="0"/>
                                          </p:val>
                                        </p:tav>
                                        <p:tav tm="100000">
                                          <p:val>
                                            <p:strVal val="#ppt_w"/>
                                          </p:val>
                                        </p:tav>
                                      </p:tavLst>
                                    </p:anim>
                                    <p:anim calcmode="lin" valueType="num">
                                      <p:cBhvr>
                                        <p:cTn id="16" dur="2000" fill="hold"/>
                                        <p:tgtEl>
                                          <p:spTgt spid="36871"/>
                                        </p:tgtEl>
                                        <p:attrNameLst>
                                          <p:attrName>ppt_h</p:attrName>
                                        </p:attrNameLst>
                                      </p:cBhvr>
                                      <p:tavLst>
                                        <p:tav tm="0">
                                          <p:val>
                                            <p:fltVal val="0"/>
                                          </p:val>
                                        </p:tav>
                                        <p:tav tm="100000">
                                          <p:val>
                                            <p:strVal val="#ppt_h"/>
                                          </p:val>
                                        </p:tav>
                                      </p:tavLst>
                                    </p:anim>
                                    <p:anim calcmode="lin" valueType="num">
                                      <p:cBhvr>
                                        <p:cTn id="17" dur="2000" fill="hold"/>
                                        <p:tgtEl>
                                          <p:spTgt spid="36871"/>
                                        </p:tgtEl>
                                        <p:attrNameLst>
                                          <p:attrName>ppt_x</p:attrName>
                                        </p:attrNameLst>
                                      </p:cBhvr>
                                      <p:tavLst>
                                        <p:tav tm="0" fmla="#ppt_x+(cos(-2*pi*(1-$))*-#ppt_x-sin(-2*pi*(1-$))*(1-#ppt_y))*(1-$)">
                                          <p:val>
                                            <p:fltVal val="0"/>
                                          </p:val>
                                        </p:tav>
                                        <p:tav tm="100000">
                                          <p:val>
                                            <p:fltVal val="1"/>
                                          </p:val>
                                        </p:tav>
                                      </p:tavLst>
                                    </p:anim>
                                    <p:anim calcmode="lin" valueType="num">
                                      <p:cBhvr>
                                        <p:cTn id="18" dur="2000" fill="hold"/>
                                        <p:tgtEl>
                                          <p:spTgt spid="36871"/>
                                        </p:tgtEl>
                                        <p:attrNameLst>
                                          <p:attrName>ppt_y</p:attrName>
                                        </p:attrNameLst>
                                      </p:cBhvr>
                                      <p:tavLst>
                                        <p:tav tm="0" fmla="#ppt_y+(sin(-2*pi*(1-$))*-#ppt_x+cos(-2*pi*(1-$))*(1-#ppt_y))*(1-$)">
                                          <p:val>
                                            <p:fltVal val="0"/>
                                          </p:val>
                                        </p:tav>
                                        <p:tav tm="100000">
                                          <p:val>
                                            <p:fltVal val="1"/>
                                          </p:val>
                                        </p:tav>
                                      </p:tavLst>
                                    </p:anim>
                                  </p:childTnLst>
                                </p:cTn>
                              </p:par>
                              <p:par>
                                <p:cTn id="19" presetID="8" presetClass="emph" presetSubtype="0" fill="hold" grpId="1" nodeType="withEffect">
                                  <p:stCondLst>
                                    <p:cond delay="0"/>
                                  </p:stCondLst>
                                  <p:childTnLst>
                                    <p:animRot by="21600000">
                                      <p:cBhvr>
                                        <p:cTn id="20" dur="2000" fill="hold"/>
                                        <p:tgtEl>
                                          <p:spTgt spid="36871"/>
                                        </p:tgtEl>
                                        <p:attrNameLst>
                                          <p:attrName>r</p:attrName>
                                        </p:attrNameLst>
                                      </p:cBhvr>
                                    </p:animRot>
                                  </p:childTnLst>
                                </p:cTn>
                              </p:par>
                              <p:par>
                                <p:cTn id="21" presetID="53" presetClass="entr" presetSubtype="0" fill="hold" grpId="0" nodeType="withEffect">
                                  <p:stCondLst>
                                    <p:cond delay="0"/>
                                  </p:stCondLst>
                                  <p:childTnLst>
                                    <p:set>
                                      <p:cBhvr>
                                        <p:cTn id="22" dur="1" fill="hold">
                                          <p:stCondLst>
                                            <p:cond delay="0"/>
                                          </p:stCondLst>
                                        </p:cTn>
                                        <p:tgtEl>
                                          <p:spTgt spid="36868"/>
                                        </p:tgtEl>
                                        <p:attrNameLst>
                                          <p:attrName>style.visibility</p:attrName>
                                        </p:attrNameLst>
                                      </p:cBhvr>
                                      <p:to>
                                        <p:strVal val="visible"/>
                                      </p:to>
                                    </p:set>
                                    <p:anim calcmode="lin" valueType="num">
                                      <p:cBhvr>
                                        <p:cTn id="23" dur="2000" fill="hold"/>
                                        <p:tgtEl>
                                          <p:spTgt spid="36868"/>
                                        </p:tgtEl>
                                        <p:attrNameLst>
                                          <p:attrName>ppt_w</p:attrName>
                                        </p:attrNameLst>
                                      </p:cBhvr>
                                      <p:tavLst>
                                        <p:tav tm="0">
                                          <p:val>
                                            <p:fltVal val="0"/>
                                          </p:val>
                                        </p:tav>
                                        <p:tav tm="100000">
                                          <p:val>
                                            <p:strVal val="#ppt_w"/>
                                          </p:val>
                                        </p:tav>
                                      </p:tavLst>
                                    </p:anim>
                                    <p:anim calcmode="lin" valueType="num">
                                      <p:cBhvr>
                                        <p:cTn id="24" dur="2000" fill="hold"/>
                                        <p:tgtEl>
                                          <p:spTgt spid="36868"/>
                                        </p:tgtEl>
                                        <p:attrNameLst>
                                          <p:attrName>ppt_h</p:attrName>
                                        </p:attrNameLst>
                                      </p:cBhvr>
                                      <p:tavLst>
                                        <p:tav tm="0">
                                          <p:val>
                                            <p:fltVal val="0"/>
                                          </p:val>
                                        </p:tav>
                                        <p:tav tm="100000">
                                          <p:val>
                                            <p:strVal val="#ppt_h"/>
                                          </p:val>
                                        </p:tav>
                                      </p:tavLst>
                                    </p:anim>
                                    <p:animEffect transition="in" filter="fade">
                                      <p:cBhvr>
                                        <p:cTn id="25" dur="2000"/>
                                        <p:tgtEl>
                                          <p:spTgt spid="36868"/>
                                        </p:tgtEl>
                                      </p:cBhvr>
                                    </p:animEffect>
                                  </p:childTnLst>
                                </p:cTn>
                              </p:par>
                            </p:childTnLst>
                          </p:cTn>
                        </p:par>
                        <p:par>
                          <p:cTn id="26" fill="hold">
                            <p:stCondLst>
                              <p:cond delay="2000"/>
                            </p:stCondLst>
                            <p:childTnLst>
                              <p:par>
                                <p:cTn id="27" presetID="23" presetClass="entr" presetSubtype="36" fill="hold" grpId="0" nodeType="afterEffect">
                                  <p:stCondLst>
                                    <p:cond delay="0"/>
                                  </p:stCondLst>
                                  <p:iterate type="lt">
                                    <p:tmPct val="0"/>
                                  </p:iterate>
                                  <p:childTnLst>
                                    <p:set>
                                      <p:cBhvr>
                                        <p:cTn id="28" dur="1" fill="hold">
                                          <p:stCondLst>
                                            <p:cond delay="0"/>
                                          </p:stCondLst>
                                        </p:cTn>
                                        <p:tgtEl>
                                          <p:spTgt spid="36870"/>
                                        </p:tgtEl>
                                        <p:attrNameLst>
                                          <p:attrName>style.visibility</p:attrName>
                                        </p:attrNameLst>
                                      </p:cBhvr>
                                      <p:to>
                                        <p:strVal val="visible"/>
                                      </p:to>
                                    </p:set>
                                    <p:anim calcmode="lin" valueType="num">
                                      <p:cBhvr>
                                        <p:cTn id="29" dur="2000" fill="hold"/>
                                        <p:tgtEl>
                                          <p:spTgt spid="36870"/>
                                        </p:tgtEl>
                                        <p:attrNameLst>
                                          <p:attrName>ppt_w</p:attrName>
                                        </p:attrNameLst>
                                      </p:cBhvr>
                                      <p:tavLst>
                                        <p:tav tm="0">
                                          <p:val>
                                            <p:strVal val="(6*min(max(#ppt_w*#ppt_h,.3),1)-7.4)/-.7*#ppt_w"/>
                                          </p:val>
                                        </p:tav>
                                        <p:tav tm="100000">
                                          <p:val>
                                            <p:strVal val="#ppt_w"/>
                                          </p:val>
                                        </p:tav>
                                      </p:tavLst>
                                    </p:anim>
                                    <p:anim calcmode="lin" valueType="num">
                                      <p:cBhvr>
                                        <p:cTn id="30" dur="2000" fill="hold"/>
                                        <p:tgtEl>
                                          <p:spTgt spid="36870"/>
                                        </p:tgtEl>
                                        <p:attrNameLst>
                                          <p:attrName>ppt_h</p:attrName>
                                        </p:attrNameLst>
                                      </p:cBhvr>
                                      <p:tavLst>
                                        <p:tav tm="0">
                                          <p:val>
                                            <p:strVal val="(6*min(max(#ppt_w*#ppt_h,.3),1)-7.4)/-.7*#ppt_h"/>
                                          </p:val>
                                        </p:tav>
                                        <p:tav tm="100000">
                                          <p:val>
                                            <p:strVal val="#ppt_h"/>
                                          </p:val>
                                        </p:tav>
                                      </p:tavLst>
                                    </p:anim>
                                    <p:anim calcmode="lin" valueType="num">
                                      <p:cBhvr>
                                        <p:cTn id="31" dur="2000" fill="hold"/>
                                        <p:tgtEl>
                                          <p:spTgt spid="36870"/>
                                        </p:tgtEl>
                                        <p:attrNameLst>
                                          <p:attrName>ppt_x</p:attrName>
                                        </p:attrNameLst>
                                      </p:cBhvr>
                                      <p:tavLst>
                                        <p:tav tm="0">
                                          <p:val>
                                            <p:fltVal val="0.5"/>
                                          </p:val>
                                        </p:tav>
                                        <p:tav tm="100000">
                                          <p:val>
                                            <p:strVal val="#ppt_x"/>
                                          </p:val>
                                        </p:tav>
                                      </p:tavLst>
                                    </p:anim>
                                    <p:anim calcmode="lin" valueType="num">
                                      <p:cBhvr>
                                        <p:cTn id="32" dur="2000" fill="hold"/>
                                        <p:tgtEl>
                                          <p:spTgt spid="36870"/>
                                        </p:tgtEl>
                                        <p:attrNameLst>
                                          <p:attrName>ppt_y</p:attrName>
                                        </p:attrNameLst>
                                      </p:cBhvr>
                                      <p:tavLst>
                                        <p:tav tm="0">
                                          <p:val>
                                            <p:strVal val="1+(6*min(max(#ppt_w*#ppt_h,.3),1)-7.4)/-.7*#ppt_h/2"/>
                                          </p:val>
                                        </p:tav>
                                        <p:tav tm="100000">
                                          <p:val>
                                            <p:strVal val="#ppt_y"/>
                                          </p:val>
                                        </p:tav>
                                      </p:tavLst>
                                    </p:anim>
                                  </p:childTnLst>
                                </p:cTn>
                              </p:par>
                            </p:childTnLst>
                          </p:cTn>
                        </p:par>
                        <p:par>
                          <p:cTn id="33" fill="hold">
                            <p:stCondLst>
                              <p:cond delay="4000"/>
                            </p:stCondLst>
                            <p:childTnLst>
                              <p:par>
                                <p:cTn id="34" presetID="8" presetClass="emph" presetSubtype="0" fill="hold" grpId="1" nodeType="afterEffect">
                                  <p:stCondLst>
                                    <p:cond delay="0"/>
                                  </p:stCondLst>
                                  <p:iterate type="lt">
                                    <p:tmPct val="10000"/>
                                  </p:iterate>
                                  <p:childTnLst>
                                    <p:animRot by="21600000">
                                      <p:cBhvr>
                                        <p:cTn id="35" dur="1000" fill="hold"/>
                                        <p:tgtEl>
                                          <p:spTgt spid="36870"/>
                                        </p:tgtEl>
                                        <p:attrNameLst>
                                          <p:attrName>r</p:attrName>
                                        </p:attrNameLst>
                                      </p:cBhvr>
                                    </p:animRot>
                                  </p:childTnLst>
                                </p:cTn>
                              </p:par>
                              <p:par>
                                <p:cTn id="36" presetID="23" presetClass="entr" presetSubtype="528" fill="hold" grpId="0" nodeType="withEffect">
                                  <p:stCondLst>
                                    <p:cond delay="0"/>
                                  </p:stCondLst>
                                  <p:childTnLst>
                                    <p:set>
                                      <p:cBhvr>
                                        <p:cTn id="37" dur="1" fill="hold">
                                          <p:stCondLst>
                                            <p:cond delay="0"/>
                                          </p:stCondLst>
                                        </p:cTn>
                                        <p:tgtEl>
                                          <p:spTgt spid="36867"/>
                                        </p:tgtEl>
                                        <p:attrNameLst>
                                          <p:attrName>style.visibility</p:attrName>
                                        </p:attrNameLst>
                                      </p:cBhvr>
                                      <p:to>
                                        <p:strVal val="visible"/>
                                      </p:to>
                                    </p:set>
                                    <p:anim calcmode="lin" valueType="num">
                                      <p:cBhvr>
                                        <p:cTn id="38" dur="5000" fill="hold"/>
                                        <p:tgtEl>
                                          <p:spTgt spid="36867"/>
                                        </p:tgtEl>
                                        <p:attrNameLst>
                                          <p:attrName>ppt_w</p:attrName>
                                        </p:attrNameLst>
                                      </p:cBhvr>
                                      <p:tavLst>
                                        <p:tav tm="0">
                                          <p:val>
                                            <p:fltVal val="0"/>
                                          </p:val>
                                        </p:tav>
                                        <p:tav tm="100000">
                                          <p:val>
                                            <p:strVal val="#ppt_w"/>
                                          </p:val>
                                        </p:tav>
                                      </p:tavLst>
                                    </p:anim>
                                    <p:anim calcmode="lin" valueType="num">
                                      <p:cBhvr>
                                        <p:cTn id="39" dur="5000" fill="hold"/>
                                        <p:tgtEl>
                                          <p:spTgt spid="36867"/>
                                        </p:tgtEl>
                                        <p:attrNameLst>
                                          <p:attrName>ppt_h</p:attrName>
                                        </p:attrNameLst>
                                      </p:cBhvr>
                                      <p:tavLst>
                                        <p:tav tm="0">
                                          <p:val>
                                            <p:fltVal val="0"/>
                                          </p:val>
                                        </p:tav>
                                        <p:tav tm="100000">
                                          <p:val>
                                            <p:strVal val="#ppt_h"/>
                                          </p:val>
                                        </p:tav>
                                      </p:tavLst>
                                    </p:anim>
                                    <p:anim calcmode="lin" valueType="num">
                                      <p:cBhvr>
                                        <p:cTn id="40" dur="5000" fill="hold"/>
                                        <p:tgtEl>
                                          <p:spTgt spid="36867"/>
                                        </p:tgtEl>
                                        <p:attrNameLst>
                                          <p:attrName>ppt_x</p:attrName>
                                        </p:attrNameLst>
                                      </p:cBhvr>
                                      <p:tavLst>
                                        <p:tav tm="0">
                                          <p:val>
                                            <p:fltVal val="0.5"/>
                                          </p:val>
                                        </p:tav>
                                        <p:tav tm="100000">
                                          <p:val>
                                            <p:strVal val="#ppt_x"/>
                                          </p:val>
                                        </p:tav>
                                      </p:tavLst>
                                    </p:anim>
                                    <p:anim calcmode="lin" valueType="num">
                                      <p:cBhvr>
                                        <p:cTn id="41" dur="5000" fill="hold"/>
                                        <p:tgtEl>
                                          <p:spTgt spid="3686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1" grpId="0" animBg="1"/>
      <p:bldP spid="36871" grpId="1" animBg="1"/>
      <p:bldP spid="36870" grpId="0"/>
      <p:bldP spid="36870" grpId="1"/>
      <p:bldP spid="36867" grpId="0"/>
      <p:bldP spid="36868" grpId="0" animBg="1"/>
      <p:bldP spid="36869" grpId="0" animBg="1"/>
      <p:bldP spid="36869"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130300" y="1143000"/>
            <a:ext cx="4572000" cy="609600"/>
          </a:xfrm>
          <a:effectLst>
            <a:outerShdw dist="12700" algn="ctr" rotWithShape="0">
              <a:schemeClr val="tx1"/>
            </a:outerShdw>
          </a:effectLst>
        </p:spPr>
        <p:txBody>
          <a:bodyPr>
            <a:normAutofit fontScale="90000"/>
          </a:bodyPr>
          <a:lstStyle/>
          <a:p>
            <a:pPr algn="l">
              <a:lnSpc>
                <a:spcPct val="85000"/>
              </a:lnSpc>
              <a:spcBef>
                <a:spcPct val="20000"/>
              </a:spcBef>
            </a:pPr>
            <a:r>
              <a:rPr lang="en-US" b="1">
                <a:solidFill>
                  <a:srgbClr val="0000CC"/>
                </a:solidFill>
                <a:latin typeface="Arial Narrow" pitchFamily="34" charset="0"/>
              </a:rPr>
              <a:t>PENDAHULUAN</a:t>
            </a:r>
          </a:p>
        </p:txBody>
      </p:sp>
      <p:sp>
        <p:nvSpPr>
          <p:cNvPr id="22531" name="Rectangle 3"/>
          <p:cNvSpPr>
            <a:spLocks noGrp="1" noChangeArrowheads="1"/>
          </p:cNvSpPr>
          <p:nvPr>
            <p:ph idx="1"/>
          </p:nvPr>
        </p:nvSpPr>
        <p:spPr>
          <a:xfrm>
            <a:off x="2270125" y="2057400"/>
            <a:ext cx="4572000" cy="838200"/>
          </a:xfrm>
          <a:ln>
            <a:solidFill>
              <a:schemeClr val="tx1"/>
            </a:solidFill>
          </a:ln>
          <a:effectLst>
            <a:outerShdw dist="12700" algn="ctr" rotWithShape="0">
              <a:schemeClr val="tx1"/>
            </a:outerShdw>
          </a:effectLst>
        </p:spPr>
        <p:txBody>
          <a:bodyPr/>
          <a:lstStyle/>
          <a:p>
            <a:pPr marL="0" indent="0" algn="ctr">
              <a:lnSpc>
                <a:spcPct val="80000"/>
              </a:lnSpc>
              <a:buFontTx/>
              <a:buNone/>
            </a:pPr>
            <a:r>
              <a:rPr lang="en-US" sz="2800" b="1">
                <a:latin typeface="Arial Narrow" pitchFamily="34" charset="0"/>
              </a:rPr>
              <a:t>Tidak ada obat / cara lain untuk pencegahan IMS</a:t>
            </a:r>
          </a:p>
        </p:txBody>
      </p:sp>
      <p:sp>
        <p:nvSpPr>
          <p:cNvPr id="7" name="Slide Number Placeholder 3"/>
          <p:cNvSpPr>
            <a:spLocks noGrp="1"/>
          </p:cNvSpPr>
          <p:nvPr>
            <p:ph type="sldNum" sz="quarter" idx="12"/>
          </p:nvPr>
        </p:nvSpPr>
        <p:spPr/>
        <p:txBody>
          <a:bodyPr>
            <a:normAutofit/>
          </a:bodyPr>
          <a:lstStyle/>
          <a:p>
            <a:fld id="{DA06AD79-F693-46A1-833C-2DD2BF7B9F32}" type="slidenum">
              <a:rPr lang="en-US"/>
              <a:pPr/>
              <a:t>54</a:t>
            </a:fld>
            <a:endParaRPr lang="en-US"/>
          </a:p>
        </p:txBody>
      </p:sp>
      <p:sp>
        <p:nvSpPr>
          <p:cNvPr id="22532" name="Rectangle 4"/>
          <p:cNvSpPr>
            <a:spLocks noChangeArrowheads="1"/>
          </p:cNvSpPr>
          <p:nvPr/>
        </p:nvSpPr>
        <p:spPr bwMode="auto">
          <a:xfrm>
            <a:off x="927100" y="1828800"/>
            <a:ext cx="6858000" cy="76200"/>
          </a:xfrm>
          <a:prstGeom prst="rect">
            <a:avLst/>
          </a:prstGeom>
          <a:gradFill rotWithShape="0">
            <a:gsLst>
              <a:gs pos="0">
                <a:srgbClr val="FF0000"/>
              </a:gs>
              <a:gs pos="50000">
                <a:schemeClr val="bg1"/>
              </a:gs>
              <a:gs pos="100000">
                <a:srgbClr val="FF0000"/>
              </a:gs>
            </a:gsLst>
            <a:lin ang="0" scaled="1"/>
          </a:gradFill>
          <a:ln w="9525">
            <a:noFill/>
            <a:miter lim="800000"/>
            <a:headEnd/>
            <a:tailEnd/>
          </a:ln>
          <a:effectLst/>
        </p:spPr>
        <p:txBody>
          <a:bodyPr wrap="none" anchor="ctr"/>
          <a:lstStyle/>
          <a:p>
            <a:endParaRPr lang="id-ID"/>
          </a:p>
        </p:txBody>
      </p:sp>
      <p:sp>
        <p:nvSpPr>
          <p:cNvPr id="22533" name="Rectangle 5"/>
          <p:cNvSpPr>
            <a:spLocks noChangeArrowheads="1"/>
          </p:cNvSpPr>
          <p:nvPr/>
        </p:nvSpPr>
        <p:spPr bwMode="auto">
          <a:xfrm>
            <a:off x="2286000" y="4191000"/>
            <a:ext cx="4572000" cy="1219200"/>
          </a:xfrm>
          <a:prstGeom prst="rect">
            <a:avLst/>
          </a:prstGeom>
          <a:solidFill>
            <a:srgbClr val="FFFF00"/>
          </a:solidFill>
          <a:ln w="9525">
            <a:solidFill>
              <a:schemeClr val="bg1"/>
            </a:solidFill>
            <a:miter lim="800000"/>
            <a:headEnd/>
            <a:tailEnd/>
          </a:ln>
          <a:effectLst>
            <a:outerShdw dist="71842" dir="2700000" algn="ctr" rotWithShape="0">
              <a:srgbClr val="FF0000"/>
            </a:outerShdw>
          </a:effectLst>
        </p:spPr>
        <p:txBody>
          <a:bodyPr/>
          <a:lstStyle/>
          <a:p>
            <a:pPr algn="ctr">
              <a:lnSpc>
                <a:spcPct val="85000"/>
              </a:lnSpc>
            </a:pPr>
            <a:r>
              <a:rPr lang="en-US" sz="2800" b="1">
                <a:solidFill>
                  <a:schemeClr val="bg1"/>
                </a:solidFill>
                <a:latin typeface="Arial Narrow" pitchFamily="34" charset="0"/>
              </a:rPr>
              <a:t>KONDOM</a:t>
            </a:r>
          </a:p>
          <a:p>
            <a:pPr algn="ctr">
              <a:lnSpc>
                <a:spcPct val="85000"/>
              </a:lnSpc>
            </a:pPr>
            <a:r>
              <a:rPr lang="en-US" sz="2800" b="1">
                <a:solidFill>
                  <a:schemeClr val="bg1"/>
                </a:solidFill>
                <a:latin typeface="Arial Narrow" pitchFamily="34" charset="0"/>
              </a:rPr>
              <a:t>UNTUK PENCEGAHAN IMS</a:t>
            </a:r>
          </a:p>
        </p:txBody>
      </p:sp>
      <p:sp>
        <p:nvSpPr>
          <p:cNvPr id="22534" name="AutoShape 6"/>
          <p:cNvSpPr>
            <a:spLocks noChangeArrowheads="1"/>
          </p:cNvSpPr>
          <p:nvPr/>
        </p:nvSpPr>
        <p:spPr bwMode="auto">
          <a:xfrm>
            <a:off x="4010025" y="3048000"/>
            <a:ext cx="1050925" cy="958850"/>
          </a:xfrm>
          <a:prstGeom prst="downArrow">
            <a:avLst>
              <a:gd name="adj1" fmla="val 41204"/>
              <a:gd name="adj2" fmla="val 27481"/>
            </a:avLst>
          </a:prstGeom>
          <a:solidFill>
            <a:schemeClr val="accent1"/>
          </a:solidFill>
          <a:ln w="9525">
            <a:solidFill>
              <a:schemeClr val="tx1"/>
            </a:solidFill>
            <a:miter lim="800000"/>
            <a:headEnd/>
            <a:tailEnd/>
          </a:ln>
          <a:effectLst/>
        </p:spPr>
        <p:txBody>
          <a:bodyPr vert="eaVert" wrap="none" anchor="ctr"/>
          <a:lstStyle/>
          <a:p>
            <a:endParaRPr lang="id-ID"/>
          </a:p>
        </p:txBody>
      </p:sp>
    </p:spTree>
  </p:cSld>
  <p:clrMapOvr>
    <a:masterClrMapping/>
  </p:clrMapOvr>
  <p:transition spd="slow">
    <p:wedg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317750" y="1219200"/>
            <a:ext cx="6019800" cy="838200"/>
          </a:xfrm>
          <a:effectLst>
            <a:outerShdw dist="12700" algn="ctr" rotWithShape="0">
              <a:schemeClr val="tx1"/>
            </a:outerShdw>
          </a:effectLst>
        </p:spPr>
        <p:txBody>
          <a:bodyPr/>
          <a:lstStyle/>
          <a:p>
            <a:pPr algn="l">
              <a:lnSpc>
                <a:spcPct val="85000"/>
              </a:lnSpc>
              <a:spcBef>
                <a:spcPct val="20000"/>
              </a:spcBef>
            </a:pPr>
            <a:r>
              <a:rPr lang="en-US" b="1">
                <a:solidFill>
                  <a:srgbClr val="A50021"/>
                </a:solidFill>
                <a:latin typeface="Arial Narrow" pitchFamily="34" charset="0"/>
                <a:cs typeface="Arial" charset="0"/>
              </a:rPr>
              <a:t>MANFAAT KONDOM</a:t>
            </a:r>
          </a:p>
        </p:txBody>
      </p:sp>
      <p:sp>
        <p:nvSpPr>
          <p:cNvPr id="23555" name="Rectangle 3"/>
          <p:cNvSpPr>
            <a:spLocks noGrp="1" noChangeArrowheads="1"/>
          </p:cNvSpPr>
          <p:nvPr>
            <p:ph idx="1"/>
          </p:nvPr>
        </p:nvSpPr>
        <p:spPr>
          <a:xfrm>
            <a:off x="914400" y="2286000"/>
            <a:ext cx="6934200" cy="3505200"/>
          </a:xfrm>
          <a:effectLst>
            <a:outerShdw dist="12700" algn="ctr" rotWithShape="0">
              <a:schemeClr val="tx1"/>
            </a:outerShdw>
          </a:effectLst>
        </p:spPr>
        <p:txBody>
          <a:bodyPr/>
          <a:lstStyle/>
          <a:p>
            <a:pPr marL="465138" indent="-465138">
              <a:lnSpc>
                <a:spcPct val="85000"/>
              </a:lnSpc>
              <a:buSzPct val="85000"/>
              <a:buFontTx/>
              <a:buBlip>
                <a:blip r:embed="rId2"/>
              </a:buBlip>
            </a:pPr>
            <a:r>
              <a:rPr lang="en-US" b="1">
                <a:latin typeface="Arial Narrow" pitchFamily="34" charset="0"/>
              </a:rPr>
              <a:t>Mencegah penularan IMS termasuk HIV</a:t>
            </a:r>
          </a:p>
          <a:p>
            <a:pPr marL="465138" indent="-465138">
              <a:lnSpc>
                <a:spcPct val="85000"/>
              </a:lnSpc>
              <a:buSzPct val="85000"/>
              <a:buFontTx/>
              <a:buBlip>
                <a:blip r:embed="rId2"/>
              </a:buBlip>
            </a:pPr>
            <a:r>
              <a:rPr lang="en-US" b="1">
                <a:latin typeface="Arial Narrow" pitchFamily="34" charset="0"/>
              </a:rPr>
              <a:t>Membantu mencegah kehamilan</a:t>
            </a:r>
          </a:p>
          <a:p>
            <a:pPr marL="465138" indent="-465138">
              <a:lnSpc>
                <a:spcPct val="85000"/>
              </a:lnSpc>
              <a:buSzPct val="85000"/>
              <a:buFontTx/>
              <a:buBlip>
                <a:blip r:embed="rId2"/>
              </a:buBlip>
            </a:pPr>
            <a:r>
              <a:rPr lang="en-US" b="1">
                <a:latin typeface="Arial Narrow" pitchFamily="34" charset="0"/>
              </a:rPr>
              <a:t>Memberikan rasa nyaman bagi wanita</a:t>
            </a:r>
          </a:p>
          <a:p>
            <a:pPr marL="465138" indent="-465138">
              <a:lnSpc>
                <a:spcPct val="85000"/>
              </a:lnSpc>
              <a:buSzPct val="85000"/>
              <a:buFontTx/>
              <a:buBlip>
                <a:blip r:embed="rId2"/>
              </a:buBlip>
            </a:pPr>
            <a:r>
              <a:rPr lang="en-US" b="1">
                <a:latin typeface="Arial Narrow" pitchFamily="34" charset="0"/>
              </a:rPr>
              <a:t>Memberikan rasa aman</a:t>
            </a:r>
          </a:p>
          <a:p>
            <a:pPr marL="465138" indent="-465138">
              <a:lnSpc>
                <a:spcPct val="85000"/>
              </a:lnSpc>
              <a:buSzPct val="85000"/>
              <a:buFontTx/>
              <a:buBlip>
                <a:blip r:embed="rId2"/>
              </a:buBlip>
            </a:pPr>
            <a:r>
              <a:rPr lang="en-US" b="1">
                <a:latin typeface="Arial Narrow" pitchFamily="34" charset="0"/>
              </a:rPr>
              <a:t>Menghemat dana untuk perawatan/obat bila tertular IMS</a:t>
            </a:r>
          </a:p>
        </p:txBody>
      </p:sp>
      <p:sp>
        <p:nvSpPr>
          <p:cNvPr id="6" name="Slide Number Placeholder 3"/>
          <p:cNvSpPr>
            <a:spLocks noGrp="1"/>
          </p:cNvSpPr>
          <p:nvPr>
            <p:ph type="sldNum" sz="quarter" idx="12"/>
          </p:nvPr>
        </p:nvSpPr>
        <p:spPr/>
        <p:txBody>
          <a:bodyPr>
            <a:normAutofit/>
          </a:bodyPr>
          <a:lstStyle/>
          <a:p>
            <a:fld id="{5325B5C8-5D4E-48DF-B8A2-B4B3A854C03F}" type="slidenum">
              <a:rPr lang="en-US"/>
              <a:pPr/>
              <a:t>55</a:t>
            </a:fld>
            <a:endParaRPr lang="en-US"/>
          </a:p>
        </p:txBody>
      </p:sp>
      <p:sp>
        <p:nvSpPr>
          <p:cNvPr id="23556" name="Rectangle 4"/>
          <p:cNvSpPr>
            <a:spLocks noChangeArrowheads="1"/>
          </p:cNvSpPr>
          <p:nvPr/>
        </p:nvSpPr>
        <p:spPr bwMode="auto">
          <a:xfrm>
            <a:off x="606425" y="2025650"/>
            <a:ext cx="7683500" cy="76200"/>
          </a:xfrm>
          <a:prstGeom prst="rect">
            <a:avLst/>
          </a:prstGeom>
          <a:gradFill rotWithShape="0">
            <a:gsLst>
              <a:gs pos="0">
                <a:srgbClr val="FF0000"/>
              </a:gs>
              <a:gs pos="50000">
                <a:schemeClr val="bg1"/>
              </a:gs>
              <a:gs pos="100000">
                <a:srgbClr val="FF0000"/>
              </a:gs>
            </a:gsLst>
            <a:lin ang="0" scaled="1"/>
          </a:gradFill>
          <a:ln w="9525">
            <a:noFill/>
            <a:miter lim="800000"/>
            <a:headEnd/>
            <a:tailEnd/>
          </a:ln>
          <a:effectLst/>
        </p:spPr>
        <p:txBody>
          <a:bodyPr wrap="none" anchor="ctr"/>
          <a:lstStyle/>
          <a:p>
            <a:endParaRPr lang="id-ID"/>
          </a:p>
        </p:txBody>
      </p:sp>
      <p:pic>
        <p:nvPicPr>
          <p:cNvPr id="23557" name="Picture 5" descr="Untitled-TrueColor-11"/>
          <p:cNvPicPr>
            <a:picLocks noChangeAspect="1" noChangeArrowheads="1"/>
          </p:cNvPicPr>
          <p:nvPr/>
        </p:nvPicPr>
        <p:blipFill>
          <a:blip r:embed="rId3" cstate="print"/>
          <a:srcRect/>
          <a:stretch>
            <a:fillRect/>
          </a:stretch>
        </p:blipFill>
        <p:spPr bwMode="auto">
          <a:xfrm>
            <a:off x="1066800" y="381000"/>
            <a:ext cx="1211263" cy="1546225"/>
          </a:xfrm>
          <a:prstGeom prst="rect">
            <a:avLst/>
          </a:prstGeom>
          <a:noFill/>
          <a:ln w="9525">
            <a:solidFill>
              <a:schemeClr val="tx1"/>
            </a:solidFill>
            <a:miter lim="800000"/>
            <a:headEnd/>
            <a:tailEnd/>
          </a:ln>
        </p:spPr>
      </p:pic>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3557"/>
                                        </p:tgtEl>
                                        <p:attrNameLst>
                                          <p:attrName>style.visibility</p:attrName>
                                        </p:attrNameLst>
                                      </p:cBhvr>
                                      <p:to>
                                        <p:strVal val="visible"/>
                                      </p:to>
                                    </p:set>
                                    <p:animEffect transition="in" filter="fade">
                                      <p:cBhvr>
                                        <p:cTn id="7" dur="2000"/>
                                        <p:tgtEl>
                                          <p:spTgt spid="23557"/>
                                        </p:tgtEl>
                                      </p:cBhvr>
                                    </p:animEffect>
                                    <p:anim calcmode="lin" valueType="num">
                                      <p:cBhvr>
                                        <p:cTn id="8" dur="2000" fill="hold"/>
                                        <p:tgtEl>
                                          <p:spTgt spid="23557"/>
                                        </p:tgtEl>
                                        <p:attrNameLst>
                                          <p:attrName>style.rotation</p:attrName>
                                        </p:attrNameLst>
                                      </p:cBhvr>
                                      <p:tavLst>
                                        <p:tav tm="0">
                                          <p:val>
                                            <p:fltVal val="720"/>
                                          </p:val>
                                        </p:tav>
                                        <p:tav tm="100000">
                                          <p:val>
                                            <p:fltVal val="0"/>
                                          </p:val>
                                        </p:tav>
                                      </p:tavLst>
                                    </p:anim>
                                    <p:anim calcmode="lin" valueType="num">
                                      <p:cBhvr>
                                        <p:cTn id="9" dur="2000" fill="hold"/>
                                        <p:tgtEl>
                                          <p:spTgt spid="23557"/>
                                        </p:tgtEl>
                                        <p:attrNameLst>
                                          <p:attrName>ppt_h</p:attrName>
                                        </p:attrNameLst>
                                      </p:cBhvr>
                                      <p:tavLst>
                                        <p:tav tm="0">
                                          <p:val>
                                            <p:fltVal val="0"/>
                                          </p:val>
                                        </p:tav>
                                        <p:tav tm="100000">
                                          <p:val>
                                            <p:strVal val="#ppt_h"/>
                                          </p:val>
                                        </p:tav>
                                      </p:tavLst>
                                    </p:anim>
                                    <p:anim calcmode="lin" valueType="num">
                                      <p:cBhvr>
                                        <p:cTn id="10" dur="2000" fill="hold"/>
                                        <p:tgtEl>
                                          <p:spTgt spid="2355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873250" y="777875"/>
            <a:ext cx="6661150" cy="838200"/>
          </a:xfrm>
          <a:effectLst>
            <a:outerShdw dist="12700" algn="ctr" rotWithShape="0">
              <a:schemeClr val="tx1"/>
            </a:outerShdw>
          </a:effectLst>
        </p:spPr>
        <p:txBody>
          <a:bodyPr>
            <a:normAutofit fontScale="90000"/>
          </a:bodyPr>
          <a:lstStyle/>
          <a:p>
            <a:pPr algn="l">
              <a:lnSpc>
                <a:spcPct val="85000"/>
              </a:lnSpc>
              <a:spcBef>
                <a:spcPct val="20000"/>
              </a:spcBef>
            </a:pPr>
            <a:r>
              <a:rPr lang="en-US" sz="4000" b="1">
                <a:solidFill>
                  <a:srgbClr val="A50021"/>
                </a:solidFill>
                <a:latin typeface="Arial Narrow" pitchFamily="34" charset="0"/>
                <a:cs typeface="Arial" charset="0"/>
              </a:rPr>
              <a:t>BEBERAPA HAL YANG PERLU DIPERHATIKAN</a:t>
            </a:r>
          </a:p>
        </p:txBody>
      </p:sp>
      <p:sp>
        <p:nvSpPr>
          <p:cNvPr id="37891" name="Rectangle 3"/>
          <p:cNvSpPr>
            <a:spLocks noGrp="1" noChangeArrowheads="1"/>
          </p:cNvSpPr>
          <p:nvPr>
            <p:ph idx="1"/>
          </p:nvPr>
        </p:nvSpPr>
        <p:spPr>
          <a:xfrm>
            <a:off x="609600" y="2089150"/>
            <a:ext cx="7848600" cy="3854450"/>
          </a:xfrm>
          <a:effectLst>
            <a:outerShdw dist="12700" algn="ctr" rotWithShape="0">
              <a:schemeClr val="tx1"/>
            </a:outerShdw>
          </a:effectLst>
        </p:spPr>
        <p:txBody>
          <a:bodyPr/>
          <a:lstStyle/>
          <a:p>
            <a:pPr marL="465138" indent="-465138" algn="just">
              <a:lnSpc>
                <a:spcPct val="85000"/>
              </a:lnSpc>
              <a:buSzPct val="85000"/>
              <a:buFontTx/>
              <a:buBlip>
                <a:blip r:embed="rId2"/>
              </a:buBlip>
            </a:pPr>
            <a:r>
              <a:rPr lang="en-US" sz="2800" b="1">
                <a:latin typeface="Arial Narrow" pitchFamily="34" charset="0"/>
              </a:rPr>
              <a:t>Tanggal pembuatan, tanggal kadaluwarsa, tidak boleh rusak, berbau, keras, sukar dibuka</a:t>
            </a:r>
          </a:p>
          <a:p>
            <a:pPr marL="465138" indent="-465138" algn="just">
              <a:lnSpc>
                <a:spcPct val="85000"/>
              </a:lnSpc>
              <a:buSzPct val="85000"/>
              <a:buFontTx/>
              <a:buBlip>
                <a:blip r:embed="rId2"/>
              </a:buBlip>
            </a:pPr>
            <a:r>
              <a:rPr lang="en-US" sz="2800" b="1">
                <a:latin typeface="Arial Narrow" pitchFamily="34" charset="0"/>
              </a:rPr>
              <a:t>Cara membuka kemasan yang benar</a:t>
            </a:r>
          </a:p>
          <a:p>
            <a:pPr marL="465138" indent="-465138" algn="just">
              <a:lnSpc>
                <a:spcPct val="85000"/>
              </a:lnSpc>
              <a:buSzPct val="85000"/>
              <a:buFontTx/>
              <a:buBlip>
                <a:blip r:embed="rId2"/>
              </a:buBlip>
            </a:pPr>
            <a:r>
              <a:rPr lang="en-US" sz="2800" b="1">
                <a:latin typeface="Arial Narrow" pitchFamily="34" charset="0"/>
              </a:rPr>
              <a:t>Cara memegang ujung kondom dan mengeluarkan udara di dalamnya sebelum membukanya pada penis yang ereksi. Kondom harus dibuka segera setelah penis mulai berkurang ereksinya, dan harus dipegang sedemikian rupa agar isi tidak tumpah saat membukanya</a:t>
            </a:r>
          </a:p>
        </p:txBody>
      </p:sp>
      <p:sp>
        <p:nvSpPr>
          <p:cNvPr id="6" name="Slide Number Placeholder 3"/>
          <p:cNvSpPr>
            <a:spLocks noGrp="1"/>
          </p:cNvSpPr>
          <p:nvPr>
            <p:ph type="sldNum" sz="quarter" idx="12"/>
          </p:nvPr>
        </p:nvSpPr>
        <p:spPr/>
        <p:txBody>
          <a:bodyPr>
            <a:normAutofit/>
          </a:bodyPr>
          <a:lstStyle/>
          <a:p>
            <a:fld id="{E2FAF982-E1A5-491B-AED4-50C380CD5649}" type="slidenum">
              <a:rPr lang="en-US"/>
              <a:pPr/>
              <a:t>56</a:t>
            </a:fld>
            <a:endParaRPr lang="en-US"/>
          </a:p>
        </p:txBody>
      </p:sp>
      <p:sp>
        <p:nvSpPr>
          <p:cNvPr id="37892" name="Rectangle 4"/>
          <p:cNvSpPr>
            <a:spLocks noChangeArrowheads="1"/>
          </p:cNvSpPr>
          <p:nvPr/>
        </p:nvSpPr>
        <p:spPr bwMode="auto">
          <a:xfrm>
            <a:off x="533400" y="1781175"/>
            <a:ext cx="8001000" cy="123825"/>
          </a:xfrm>
          <a:prstGeom prst="rect">
            <a:avLst/>
          </a:prstGeom>
          <a:gradFill rotWithShape="0">
            <a:gsLst>
              <a:gs pos="0">
                <a:srgbClr val="FF0000"/>
              </a:gs>
              <a:gs pos="50000">
                <a:schemeClr val="bg1"/>
              </a:gs>
              <a:gs pos="100000">
                <a:srgbClr val="FF0000"/>
              </a:gs>
            </a:gsLst>
            <a:lin ang="0" scaled="1"/>
          </a:gradFill>
          <a:ln w="9525">
            <a:noFill/>
            <a:miter lim="800000"/>
            <a:headEnd/>
            <a:tailEnd/>
          </a:ln>
          <a:effectLst/>
        </p:spPr>
        <p:txBody>
          <a:bodyPr wrap="none" anchor="ctr"/>
          <a:lstStyle/>
          <a:p>
            <a:endParaRPr lang="id-ID"/>
          </a:p>
        </p:txBody>
      </p:sp>
      <p:pic>
        <p:nvPicPr>
          <p:cNvPr id="37893" name="Picture 5" descr="Untitled-TrueColor-15"/>
          <p:cNvPicPr>
            <a:picLocks noChangeAspect="1" noChangeArrowheads="1"/>
          </p:cNvPicPr>
          <p:nvPr/>
        </p:nvPicPr>
        <p:blipFill>
          <a:blip r:embed="rId3" cstate="print"/>
          <a:srcRect/>
          <a:stretch>
            <a:fillRect/>
          </a:stretch>
        </p:blipFill>
        <p:spPr bwMode="auto">
          <a:xfrm>
            <a:off x="609600" y="381000"/>
            <a:ext cx="1223963" cy="1295400"/>
          </a:xfrm>
          <a:prstGeom prst="rect">
            <a:avLst/>
          </a:prstGeom>
          <a:noFill/>
          <a:ln w="9525">
            <a:solidFill>
              <a:schemeClr val="tx1"/>
            </a:solidFill>
            <a:miter lim="800000"/>
            <a:headEnd/>
            <a:tailEnd/>
          </a:ln>
        </p:spPr>
      </p:pic>
    </p:spTree>
  </p:cSld>
  <p:clrMapOvr>
    <a:masterClrMapping/>
  </p:clrMapOvr>
  <p:transition spd="slow">
    <p:circl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428604"/>
            <a:ext cx="9144000" cy="1647846"/>
          </a:xfrm>
          <a:effectLst>
            <a:outerShdw dist="25400" algn="ctr" rotWithShape="0">
              <a:schemeClr val="tx1"/>
            </a:outerShdw>
          </a:effectLst>
        </p:spPr>
        <p:txBody>
          <a:bodyPr>
            <a:normAutofit/>
          </a:bodyPr>
          <a:lstStyle/>
          <a:p>
            <a:pPr>
              <a:lnSpc>
                <a:spcPct val="85000"/>
              </a:lnSpc>
              <a:spcBef>
                <a:spcPct val="20000"/>
              </a:spcBef>
            </a:pPr>
            <a:r>
              <a:rPr lang="id-ID" sz="3600" b="1" dirty="0" smtClean="0">
                <a:solidFill>
                  <a:srgbClr val="A50021"/>
                </a:solidFill>
                <a:latin typeface="Arial Narrow" pitchFamily="34" charset="0"/>
                <a:cs typeface="Arial" charset="0"/>
              </a:rPr>
              <a:t>                   </a:t>
            </a:r>
            <a:r>
              <a:rPr lang="en-US" sz="3600" b="1" dirty="0" smtClean="0">
                <a:solidFill>
                  <a:srgbClr val="A50021"/>
                </a:solidFill>
                <a:latin typeface="Arial Narrow" pitchFamily="34" charset="0"/>
                <a:cs typeface="Arial" charset="0"/>
              </a:rPr>
              <a:t>BEBERAPA </a:t>
            </a:r>
            <a:r>
              <a:rPr lang="en-US" sz="3600" b="1" dirty="0">
                <a:solidFill>
                  <a:srgbClr val="A50021"/>
                </a:solidFill>
                <a:latin typeface="Arial Narrow" pitchFamily="34" charset="0"/>
                <a:cs typeface="Arial" charset="0"/>
              </a:rPr>
              <a:t>HAL YANG PERLU DIPERHATIKAN</a:t>
            </a:r>
          </a:p>
        </p:txBody>
      </p:sp>
      <p:sp>
        <p:nvSpPr>
          <p:cNvPr id="24579" name="Rectangle 3"/>
          <p:cNvSpPr>
            <a:spLocks noGrp="1" noChangeArrowheads="1"/>
          </p:cNvSpPr>
          <p:nvPr>
            <p:ph idx="1"/>
          </p:nvPr>
        </p:nvSpPr>
        <p:spPr>
          <a:xfrm>
            <a:off x="1600200" y="2273300"/>
            <a:ext cx="6629400" cy="4267200"/>
          </a:xfrm>
          <a:effectLst>
            <a:outerShdw dist="12700" algn="ctr" rotWithShape="0">
              <a:schemeClr val="tx1"/>
            </a:outerShdw>
          </a:effectLst>
        </p:spPr>
        <p:txBody>
          <a:bodyPr/>
          <a:lstStyle/>
          <a:p>
            <a:pPr marL="465138" indent="-465138" algn="just">
              <a:lnSpc>
                <a:spcPct val="85000"/>
              </a:lnSpc>
              <a:buFontTx/>
              <a:buBlip>
                <a:blip r:embed="rId2"/>
              </a:buBlip>
            </a:pPr>
            <a:r>
              <a:rPr lang="en-US" sz="2800" b="1">
                <a:latin typeface="Arial Narrow" pitchFamily="34" charset="0"/>
              </a:rPr>
              <a:t>Cara melepas kondom dengan aman</a:t>
            </a:r>
          </a:p>
          <a:p>
            <a:pPr marL="465138" indent="-465138" algn="just">
              <a:lnSpc>
                <a:spcPct val="85000"/>
              </a:lnSpc>
              <a:buFontTx/>
              <a:buBlip>
                <a:blip r:embed="rId2"/>
              </a:buBlip>
            </a:pPr>
            <a:r>
              <a:rPr lang="en-US" sz="2800" b="1">
                <a:latin typeface="Arial Narrow" pitchFamily="34" charset="0"/>
              </a:rPr>
              <a:t>Jangan menggunakan pelumas dari bahan minyak, mis petroleum jelly yang dapat merusak kondom lateks. Pelumas dengan bahan dasar air lebih aman, mis gliserin, K-Y jelly, busa spermisidal</a:t>
            </a:r>
          </a:p>
          <a:p>
            <a:pPr marL="465138" indent="-465138" algn="just">
              <a:lnSpc>
                <a:spcPct val="85000"/>
              </a:lnSpc>
              <a:buFontTx/>
              <a:buBlip>
                <a:blip r:embed="rId2"/>
              </a:buBlip>
            </a:pPr>
            <a:r>
              <a:rPr lang="en-US" sz="2800" b="1">
                <a:latin typeface="Arial Narrow" pitchFamily="34" charset="0"/>
              </a:rPr>
              <a:t>Jangan memakai kondom bekas pakai</a:t>
            </a:r>
          </a:p>
          <a:p>
            <a:pPr marL="465138" indent="-465138" algn="just">
              <a:lnSpc>
                <a:spcPct val="85000"/>
              </a:lnSpc>
              <a:buFontTx/>
              <a:buBlip>
                <a:blip r:embed="rId2"/>
              </a:buBlip>
            </a:pPr>
            <a:r>
              <a:rPr lang="en-US" sz="2800" b="1">
                <a:latin typeface="Arial Narrow" pitchFamily="34" charset="0"/>
              </a:rPr>
              <a:t>Kondom disimpan di tempat sejuk, gelap dan kering </a:t>
            </a:r>
          </a:p>
        </p:txBody>
      </p:sp>
      <p:sp>
        <p:nvSpPr>
          <p:cNvPr id="6" name="Slide Number Placeholder 3"/>
          <p:cNvSpPr>
            <a:spLocks noGrp="1"/>
          </p:cNvSpPr>
          <p:nvPr>
            <p:ph type="sldNum" sz="quarter" idx="12"/>
          </p:nvPr>
        </p:nvSpPr>
        <p:spPr/>
        <p:txBody>
          <a:bodyPr>
            <a:normAutofit/>
          </a:bodyPr>
          <a:lstStyle/>
          <a:p>
            <a:fld id="{3834055D-E30B-4083-96A3-3C105158AFE1}" type="slidenum">
              <a:rPr lang="en-US"/>
              <a:pPr/>
              <a:t>57</a:t>
            </a:fld>
            <a:endParaRPr lang="en-US"/>
          </a:p>
        </p:txBody>
      </p:sp>
      <p:sp>
        <p:nvSpPr>
          <p:cNvPr id="24580" name="Rectangle 4"/>
          <p:cNvSpPr>
            <a:spLocks noChangeArrowheads="1"/>
          </p:cNvSpPr>
          <p:nvPr/>
        </p:nvSpPr>
        <p:spPr bwMode="auto">
          <a:xfrm>
            <a:off x="698500" y="1828800"/>
            <a:ext cx="7912100" cy="76200"/>
          </a:xfrm>
          <a:prstGeom prst="rect">
            <a:avLst/>
          </a:prstGeom>
          <a:gradFill rotWithShape="0">
            <a:gsLst>
              <a:gs pos="0">
                <a:srgbClr val="FF0000"/>
              </a:gs>
              <a:gs pos="50000">
                <a:schemeClr val="bg1"/>
              </a:gs>
              <a:gs pos="100000">
                <a:srgbClr val="FF0000"/>
              </a:gs>
            </a:gsLst>
            <a:lin ang="0" scaled="1"/>
          </a:gradFill>
          <a:ln w="9525">
            <a:noFill/>
            <a:miter lim="800000"/>
            <a:headEnd/>
            <a:tailEnd/>
          </a:ln>
          <a:effectLst/>
        </p:spPr>
        <p:txBody>
          <a:bodyPr wrap="none" anchor="ctr"/>
          <a:lstStyle/>
          <a:p>
            <a:endParaRPr lang="id-ID"/>
          </a:p>
        </p:txBody>
      </p:sp>
      <p:pic>
        <p:nvPicPr>
          <p:cNvPr id="24581" name="Picture 5" descr="Untitled-TrueColor-15"/>
          <p:cNvPicPr>
            <a:picLocks noChangeAspect="1" noChangeArrowheads="1"/>
          </p:cNvPicPr>
          <p:nvPr/>
        </p:nvPicPr>
        <p:blipFill>
          <a:blip r:embed="rId3" cstate="print"/>
          <a:srcRect/>
          <a:stretch>
            <a:fillRect/>
          </a:stretch>
        </p:blipFill>
        <p:spPr bwMode="auto">
          <a:xfrm>
            <a:off x="1349375" y="762000"/>
            <a:ext cx="936625" cy="990600"/>
          </a:xfrm>
          <a:prstGeom prst="rect">
            <a:avLst/>
          </a:prstGeom>
          <a:noFill/>
          <a:ln w="9525">
            <a:solidFill>
              <a:schemeClr val="tx1"/>
            </a:solidFill>
            <a:miter lim="800000"/>
            <a:headEnd/>
            <a:tailEnd/>
          </a:ln>
        </p:spPr>
      </p:pic>
    </p:spTree>
  </p:cSld>
  <p:clrMapOvr>
    <a:masterClrMapping/>
  </p:clrMapOvr>
  <p:transition spd="slow">
    <p:plus/>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3200400" y="500042"/>
            <a:ext cx="5334000" cy="1143000"/>
          </a:xfrm>
          <a:effectLst>
            <a:outerShdw dist="25400" algn="ctr" rotWithShape="0">
              <a:schemeClr val="tx1"/>
            </a:outerShdw>
          </a:effectLst>
        </p:spPr>
        <p:txBody>
          <a:bodyPr/>
          <a:lstStyle/>
          <a:p>
            <a:pPr algn="l">
              <a:lnSpc>
                <a:spcPct val="85000"/>
              </a:lnSpc>
            </a:pPr>
            <a:r>
              <a:rPr lang="en-US" sz="4200" b="1">
                <a:solidFill>
                  <a:srgbClr val="FF0000"/>
                </a:solidFill>
                <a:latin typeface="Arial Narrow" pitchFamily="34" charset="0"/>
                <a:cs typeface="Arial" charset="0"/>
              </a:rPr>
              <a:t>PETUNJUK PRAKTIS</a:t>
            </a:r>
          </a:p>
        </p:txBody>
      </p:sp>
      <p:sp>
        <p:nvSpPr>
          <p:cNvPr id="25603" name="Rectangle 3"/>
          <p:cNvSpPr>
            <a:spLocks noGrp="1" noChangeArrowheads="1"/>
          </p:cNvSpPr>
          <p:nvPr>
            <p:ph type="subTitle" idx="1"/>
          </p:nvPr>
        </p:nvSpPr>
        <p:spPr>
          <a:xfrm>
            <a:off x="1752600" y="2286000"/>
            <a:ext cx="6934200" cy="3276600"/>
          </a:xfrm>
          <a:effectLst>
            <a:outerShdw dist="12700" algn="ctr" rotWithShape="0">
              <a:schemeClr val="tx1"/>
            </a:outerShdw>
          </a:effectLst>
        </p:spPr>
        <p:txBody>
          <a:bodyPr>
            <a:normAutofit/>
          </a:bodyPr>
          <a:lstStyle/>
          <a:p>
            <a:pPr marL="463550" indent="-463550" algn="just">
              <a:lnSpc>
                <a:spcPct val="85000"/>
              </a:lnSpc>
              <a:spcBef>
                <a:spcPct val="30000"/>
              </a:spcBef>
              <a:buFontTx/>
              <a:buChar char="•"/>
            </a:pPr>
            <a:r>
              <a:rPr lang="en-US" sz="2800" b="1">
                <a:latin typeface="Arial Narrow" pitchFamily="34" charset="0"/>
              </a:rPr>
              <a:t>Setelah ejakulasi/sperma keluar, bila ereksi/tegang mulai berkurang, arahkan penis ke bawah, dan lepaskan kondom perlahan-lahan</a:t>
            </a:r>
          </a:p>
          <a:p>
            <a:pPr marL="463550" indent="-463550" algn="just">
              <a:lnSpc>
                <a:spcPct val="85000"/>
              </a:lnSpc>
              <a:spcBef>
                <a:spcPct val="30000"/>
              </a:spcBef>
              <a:buFontTx/>
              <a:buChar char="•"/>
            </a:pPr>
            <a:r>
              <a:rPr lang="en-US" sz="2800" b="1">
                <a:latin typeface="Arial Narrow" pitchFamily="34" charset="0"/>
              </a:rPr>
              <a:t>Masukkan kondom ke dalam kantong plastik, ikat kantong plastiknya, dan buang ke tempat sampah. Jangan dibuang di jamban karena dapat menyebabkan sumbatan </a:t>
            </a:r>
          </a:p>
        </p:txBody>
      </p:sp>
      <p:sp>
        <p:nvSpPr>
          <p:cNvPr id="25604" name="Rectangle 4"/>
          <p:cNvSpPr>
            <a:spLocks noChangeArrowheads="1"/>
          </p:cNvSpPr>
          <p:nvPr/>
        </p:nvSpPr>
        <p:spPr bwMode="auto">
          <a:xfrm>
            <a:off x="965200" y="2009775"/>
            <a:ext cx="7874000" cy="76200"/>
          </a:xfrm>
          <a:prstGeom prst="rect">
            <a:avLst/>
          </a:prstGeom>
          <a:gradFill rotWithShape="0">
            <a:gsLst>
              <a:gs pos="0">
                <a:srgbClr val="FF0000"/>
              </a:gs>
              <a:gs pos="50000">
                <a:schemeClr val="bg1"/>
              </a:gs>
              <a:gs pos="100000">
                <a:srgbClr val="FF0000"/>
              </a:gs>
            </a:gsLst>
            <a:lin ang="0" scaled="1"/>
          </a:gradFill>
          <a:ln w="9525">
            <a:noFill/>
            <a:miter lim="800000"/>
            <a:headEnd/>
            <a:tailEnd/>
          </a:ln>
          <a:effectLst/>
        </p:spPr>
        <p:txBody>
          <a:bodyPr wrap="none" anchor="ctr"/>
          <a:lstStyle/>
          <a:p>
            <a:endParaRPr lang="id-ID"/>
          </a:p>
        </p:txBody>
      </p:sp>
      <p:pic>
        <p:nvPicPr>
          <p:cNvPr id="25605" name="Picture 5" descr="Untitled-TrueColor-11"/>
          <p:cNvPicPr>
            <a:picLocks noChangeAspect="1" noChangeArrowheads="1"/>
          </p:cNvPicPr>
          <p:nvPr/>
        </p:nvPicPr>
        <p:blipFill>
          <a:blip r:embed="rId2" cstate="print"/>
          <a:srcRect/>
          <a:stretch>
            <a:fillRect/>
          </a:stretch>
        </p:blipFill>
        <p:spPr bwMode="auto">
          <a:xfrm>
            <a:off x="1905000" y="396875"/>
            <a:ext cx="1211263" cy="1546225"/>
          </a:xfrm>
          <a:prstGeom prst="rect">
            <a:avLst/>
          </a:prstGeom>
          <a:noFill/>
          <a:ln w="9525">
            <a:solidFill>
              <a:schemeClr val="tx1"/>
            </a:solidFill>
            <a:miter lim="800000"/>
            <a:headEnd/>
            <a:tailEnd/>
          </a:ln>
        </p:spPr>
      </p:pic>
    </p:spTree>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fade">
                                      <p:cBhvr>
                                        <p:cTn id="7" dur="2000"/>
                                        <p:tgtEl>
                                          <p:spTgt spid="25605"/>
                                        </p:tgtEl>
                                      </p:cBhvr>
                                    </p:animEffect>
                                    <p:anim calcmode="lin" valueType="num">
                                      <p:cBhvr>
                                        <p:cTn id="8" dur="2000" fill="hold"/>
                                        <p:tgtEl>
                                          <p:spTgt spid="25605"/>
                                        </p:tgtEl>
                                        <p:attrNameLst>
                                          <p:attrName>style.rotation</p:attrName>
                                        </p:attrNameLst>
                                      </p:cBhvr>
                                      <p:tavLst>
                                        <p:tav tm="0">
                                          <p:val>
                                            <p:fltVal val="720"/>
                                          </p:val>
                                        </p:tav>
                                        <p:tav tm="100000">
                                          <p:val>
                                            <p:fltVal val="0"/>
                                          </p:val>
                                        </p:tav>
                                      </p:tavLst>
                                    </p:anim>
                                    <p:anim calcmode="lin" valueType="num">
                                      <p:cBhvr>
                                        <p:cTn id="9" dur="2000" fill="hold"/>
                                        <p:tgtEl>
                                          <p:spTgt spid="25605"/>
                                        </p:tgtEl>
                                        <p:attrNameLst>
                                          <p:attrName>ppt_h</p:attrName>
                                        </p:attrNameLst>
                                      </p:cBhvr>
                                      <p:tavLst>
                                        <p:tav tm="0">
                                          <p:val>
                                            <p:fltVal val="0"/>
                                          </p:val>
                                        </p:tav>
                                        <p:tav tm="100000">
                                          <p:val>
                                            <p:strVal val="#ppt_h"/>
                                          </p:val>
                                        </p:tav>
                                      </p:tavLst>
                                    </p:anim>
                                    <p:anim calcmode="lin" valueType="num">
                                      <p:cBhvr>
                                        <p:cTn id="10" dur="2000" fill="hold"/>
                                        <p:tgtEl>
                                          <p:spTgt spid="2560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ctrTitle"/>
          </p:nvPr>
        </p:nvSpPr>
        <p:spPr>
          <a:xfrm>
            <a:off x="2314575" y="428612"/>
            <a:ext cx="6248400" cy="1143000"/>
          </a:xfrm>
          <a:effectLst>
            <a:outerShdw dist="25400" algn="ctr" rotWithShape="0">
              <a:schemeClr val="tx1"/>
            </a:outerShdw>
          </a:effectLst>
        </p:spPr>
        <p:txBody>
          <a:bodyPr>
            <a:normAutofit/>
          </a:bodyPr>
          <a:lstStyle/>
          <a:p>
            <a:pPr algn="l">
              <a:lnSpc>
                <a:spcPct val="85000"/>
              </a:lnSpc>
            </a:pPr>
            <a:r>
              <a:rPr lang="en-US" sz="5400" b="1" dirty="0">
                <a:solidFill>
                  <a:srgbClr val="FF0000"/>
                </a:solidFill>
                <a:latin typeface="Arial Narrow" pitchFamily="34" charset="0"/>
                <a:cs typeface="Arial" charset="0"/>
              </a:rPr>
              <a:t>PETUNJUK PRAKTIS</a:t>
            </a:r>
          </a:p>
        </p:txBody>
      </p:sp>
      <p:sp>
        <p:nvSpPr>
          <p:cNvPr id="50179" name="Rectangle 3"/>
          <p:cNvSpPr>
            <a:spLocks noGrp="1" noChangeArrowheads="1"/>
          </p:cNvSpPr>
          <p:nvPr>
            <p:ph type="subTitle" idx="1"/>
          </p:nvPr>
        </p:nvSpPr>
        <p:spPr>
          <a:xfrm>
            <a:off x="1524000" y="1828800"/>
            <a:ext cx="7162800" cy="4572000"/>
          </a:xfrm>
          <a:effectLst>
            <a:outerShdw dist="12700" algn="ctr" rotWithShape="0">
              <a:schemeClr val="tx1"/>
            </a:outerShdw>
          </a:effectLst>
        </p:spPr>
        <p:txBody>
          <a:bodyPr>
            <a:normAutofit/>
          </a:bodyPr>
          <a:lstStyle/>
          <a:p>
            <a:pPr marL="279400" indent="-279400" algn="just">
              <a:lnSpc>
                <a:spcPct val="80000"/>
              </a:lnSpc>
              <a:buFontTx/>
              <a:buChar char="•"/>
            </a:pPr>
            <a:r>
              <a:rPr lang="en-US" sz="2800" b="1">
                <a:latin typeface="Arial Narrow" pitchFamily="34" charset="0"/>
              </a:rPr>
              <a:t>Perhatikan tanggal pembuatan dan kadaluwarsa</a:t>
            </a:r>
          </a:p>
          <a:p>
            <a:pPr marL="279400" indent="-279400" algn="just">
              <a:lnSpc>
                <a:spcPct val="80000"/>
              </a:lnSpc>
              <a:buFontTx/>
              <a:buChar char="•"/>
            </a:pPr>
            <a:r>
              <a:rPr lang="en-US" sz="2800" b="1">
                <a:latin typeface="Arial Narrow" pitchFamily="34" charset="0"/>
              </a:rPr>
              <a:t>Buka kemasan dengan hati-hati</a:t>
            </a:r>
          </a:p>
          <a:p>
            <a:pPr marL="279400" indent="-279400" algn="just">
              <a:lnSpc>
                <a:spcPct val="80000"/>
              </a:lnSpc>
              <a:buFontTx/>
              <a:buChar char="•"/>
            </a:pPr>
            <a:r>
              <a:rPr lang="en-US" sz="2800" b="1">
                <a:latin typeface="Arial Narrow" pitchFamily="34" charset="0"/>
              </a:rPr>
              <a:t>Tunggu sampai penis ereksi/tegang, jangan buka kondom sebelumnya</a:t>
            </a:r>
          </a:p>
          <a:p>
            <a:pPr marL="279400" indent="-279400" algn="just">
              <a:lnSpc>
                <a:spcPct val="80000"/>
              </a:lnSpc>
              <a:buFontTx/>
              <a:buChar char="•"/>
            </a:pPr>
            <a:r>
              <a:rPr lang="en-US" sz="2800" b="1">
                <a:latin typeface="Arial Narrow" pitchFamily="34" charset="0"/>
              </a:rPr>
              <a:t>Pegang bagian atas kondom, pencet ujung kondom antara dua jari tangan untuk mengeluarkan udara di dalamnya</a:t>
            </a:r>
          </a:p>
          <a:p>
            <a:pPr marL="279400" indent="-279400" algn="just">
              <a:lnSpc>
                <a:spcPct val="80000"/>
              </a:lnSpc>
              <a:buFontTx/>
              <a:buChar char="•"/>
            </a:pPr>
            <a:r>
              <a:rPr lang="en-US" sz="2800" b="1">
                <a:latin typeface="Arial Narrow" pitchFamily="34" charset="0"/>
              </a:rPr>
              <a:t>Buka pelan-pelan gulungan kondom ke bawah sampai pangkal penis dan tinggalkan sedikit rongga di ujungnya sebagai tempat semen</a:t>
            </a:r>
          </a:p>
        </p:txBody>
      </p:sp>
      <p:sp>
        <p:nvSpPr>
          <p:cNvPr id="50180" name="Rectangle 4"/>
          <p:cNvSpPr>
            <a:spLocks noChangeArrowheads="1"/>
          </p:cNvSpPr>
          <p:nvPr/>
        </p:nvSpPr>
        <p:spPr bwMode="auto">
          <a:xfrm>
            <a:off x="965200" y="1781164"/>
            <a:ext cx="7874000" cy="76200"/>
          </a:xfrm>
          <a:prstGeom prst="rect">
            <a:avLst/>
          </a:prstGeom>
          <a:gradFill rotWithShape="0">
            <a:gsLst>
              <a:gs pos="0">
                <a:srgbClr val="FF0000"/>
              </a:gs>
              <a:gs pos="50000">
                <a:schemeClr val="bg1"/>
              </a:gs>
              <a:gs pos="100000">
                <a:srgbClr val="FF0000"/>
              </a:gs>
            </a:gsLst>
            <a:lin ang="0" scaled="1"/>
          </a:gradFill>
          <a:ln w="9525">
            <a:noFill/>
            <a:miter lim="800000"/>
            <a:headEnd/>
            <a:tailEnd/>
          </a:ln>
          <a:effectLst/>
        </p:spPr>
        <p:txBody>
          <a:bodyPr wrap="none" anchor="ctr"/>
          <a:lstStyle/>
          <a:p>
            <a:endParaRPr lang="id-ID"/>
          </a:p>
        </p:txBody>
      </p:sp>
      <p:pic>
        <p:nvPicPr>
          <p:cNvPr id="50181" name="Picture 5" descr="Untitled-TrueColor-11"/>
          <p:cNvPicPr>
            <a:picLocks noChangeAspect="1" noChangeArrowheads="1"/>
          </p:cNvPicPr>
          <p:nvPr/>
        </p:nvPicPr>
        <p:blipFill>
          <a:blip r:embed="rId2" cstate="print"/>
          <a:srcRect/>
          <a:stretch>
            <a:fillRect/>
          </a:stretch>
        </p:blipFill>
        <p:spPr bwMode="auto">
          <a:xfrm>
            <a:off x="1336675" y="533400"/>
            <a:ext cx="973138" cy="1241425"/>
          </a:xfrm>
          <a:prstGeom prst="rect">
            <a:avLst/>
          </a:prstGeom>
          <a:noFill/>
          <a:ln w="9525">
            <a:solidFill>
              <a:schemeClr val="tx1"/>
            </a:solidFill>
            <a:miter lim="800000"/>
            <a:headEnd/>
            <a:tailEnd/>
          </a:ln>
        </p:spPr>
      </p:pic>
    </p:spTree>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50181"/>
                                        </p:tgtEl>
                                        <p:attrNameLst>
                                          <p:attrName>style.visibility</p:attrName>
                                        </p:attrNameLst>
                                      </p:cBhvr>
                                      <p:to>
                                        <p:strVal val="visible"/>
                                      </p:to>
                                    </p:set>
                                    <p:animEffect transition="in" filter="fade">
                                      <p:cBhvr>
                                        <p:cTn id="7" dur="2000"/>
                                        <p:tgtEl>
                                          <p:spTgt spid="50181"/>
                                        </p:tgtEl>
                                      </p:cBhvr>
                                    </p:animEffect>
                                    <p:anim calcmode="lin" valueType="num">
                                      <p:cBhvr>
                                        <p:cTn id="8" dur="2000" fill="hold"/>
                                        <p:tgtEl>
                                          <p:spTgt spid="50181"/>
                                        </p:tgtEl>
                                        <p:attrNameLst>
                                          <p:attrName>style.rotation</p:attrName>
                                        </p:attrNameLst>
                                      </p:cBhvr>
                                      <p:tavLst>
                                        <p:tav tm="0">
                                          <p:val>
                                            <p:fltVal val="720"/>
                                          </p:val>
                                        </p:tav>
                                        <p:tav tm="100000">
                                          <p:val>
                                            <p:fltVal val="0"/>
                                          </p:val>
                                        </p:tav>
                                      </p:tavLst>
                                    </p:anim>
                                    <p:anim calcmode="lin" valueType="num">
                                      <p:cBhvr>
                                        <p:cTn id="9" dur="2000" fill="hold"/>
                                        <p:tgtEl>
                                          <p:spTgt spid="50181"/>
                                        </p:tgtEl>
                                        <p:attrNameLst>
                                          <p:attrName>ppt_h</p:attrName>
                                        </p:attrNameLst>
                                      </p:cBhvr>
                                      <p:tavLst>
                                        <p:tav tm="0">
                                          <p:val>
                                            <p:fltVal val="0"/>
                                          </p:val>
                                        </p:tav>
                                        <p:tav tm="100000">
                                          <p:val>
                                            <p:strVal val="#ppt_h"/>
                                          </p:val>
                                        </p:tav>
                                      </p:tavLst>
                                    </p:anim>
                                    <p:anim calcmode="lin" valueType="num">
                                      <p:cBhvr>
                                        <p:cTn id="10" dur="2000" fill="hold"/>
                                        <p:tgtEl>
                                          <p:spTgt spid="50181"/>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6"/>
          <p:cNvSpPr txBox="1">
            <a:spLocks noChangeArrowheads="1"/>
          </p:cNvSpPr>
          <p:nvPr/>
        </p:nvSpPr>
        <p:spPr bwMode="auto">
          <a:xfrm>
            <a:off x="0" y="6173788"/>
            <a:ext cx="2128838" cy="369887"/>
          </a:xfrm>
          <a:prstGeom prst="rect">
            <a:avLst/>
          </a:prstGeom>
          <a:noFill/>
          <a:ln w="9525">
            <a:noFill/>
            <a:miter lim="800000"/>
            <a:headEnd/>
            <a:tailEnd/>
          </a:ln>
        </p:spPr>
        <p:txBody>
          <a:bodyPr wrap="none">
            <a:spAutoFit/>
          </a:bodyPr>
          <a:lstStyle/>
          <a:p>
            <a:r>
              <a:rPr lang="en-US" b="1">
                <a:latin typeface="Albertus Extra Bold"/>
              </a:rPr>
              <a:t>You K</a:t>
            </a:r>
            <a:r>
              <a:rPr lang="en-US" b="1">
                <a:solidFill>
                  <a:srgbClr val="FF0000"/>
                </a:solidFill>
                <a:latin typeface="Albertus Extra Bold"/>
              </a:rPr>
              <a:t>NO</a:t>
            </a:r>
            <a:r>
              <a:rPr lang="en-US" b="1">
                <a:latin typeface="Albertus Extra Bold"/>
              </a:rPr>
              <a:t>W </a:t>
            </a:r>
            <a:r>
              <a:rPr lang="en-US" b="1">
                <a:solidFill>
                  <a:srgbClr val="FF0000"/>
                </a:solidFill>
                <a:latin typeface="Albertus Extra Bold"/>
              </a:rPr>
              <a:t>Drugs</a:t>
            </a:r>
            <a:endParaRPr lang="id-ID" b="1">
              <a:solidFill>
                <a:srgbClr val="FF0000"/>
              </a:solidFill>
              <a:latin typeface="Albertus Extra Bold"/>
            </a:endParaRPr>
          </a:p>
        </p:txBody>
      </p:sp>
      <p:sp>
        <p:nvSpPr>
          <p:cNvPr id="7171" name="Rectangle 9"/>
          <p:cNvSpPr>
            <a:spLocks noChangeArrowheads="1"/>
          </p:cNvSpPr>
          <p:nvPr/>
        </p:nvSpPr>
        <p:spPr bwMode="auto">
          <a:xfrm>
            <a:off x="0" y="1844675"/>
            <a:ext cx="9001125" cy="1013098"/>
          </a:xfrm>
          <a:prstGeom prst="rect">
            <a:avLst/>
          </a:prstGeom>
          <a:noFill/>
          <a:ln w="12700">
            <a:noFill/>
            <a:miter lim="800000"/>
            <a:headEnd/>
            <a:tailEnd/>
          </a:ln>
        </p:spPr>
        <p:txBody>
          <a:bodyPr lIns="90488" tIns="44450" rIns="90488" bIns="44450">
            <a:spAutoFit/>
          </a:bodyPr>
          <a:lstStyle/>
          <a:p>
            <a:pPr indent="-187325" defTabSz="762000"/>
            <a:r>
              <a:rPr lang="en-US" sz="2000" b="1" dirty="0">
                <a:latin typeface="Rockwell" pitchFamily="18" charset="0"/>
              </a:rPr>
              <a:t>ADALAH  ZAT / OBAT YANG BERASAL  DARI </a:t>
            </a:r>
            <a:r>
              <a:rPr lang="id-ID" sz="2000" b="1" dirty="0">
                <a:latin typeface="Rockwell" pitchFamily="18" charset="0"/>
              </a:rPr>
              <a:t> </a:t>
            </a:r>
            <a:r>
              <a:rPr lang="en-US" sz="2000" b="1" dirty="0">
                <a:latin typeface="Rockwell" pitchFamily="18" charset="0"/>
              </a:rPr>
              <a:t>TANAMAN YG  DPT </a:t>
            </a:r>
          </a:p>
          <a:p>
            <a:pPr indent="-187325" defTabSz="762000"/>
            <a:r>
              <a:rPr lang="en-US" sz="2000" b="1" dirty="0">
                <a:latin typeface="Rockwell" pitchFamily="18" charset="0"/>
              </a:rPr>
              <a:t>MENYEBABKAN </a:t>
            </a:r>
            <a:r>
              <a:rPr lang="en-US" sz="2000" b="1" i="1" dirty="0">
                <a:solidFill>
                  <a:srgbClr val="FF0000"/>
                </a:solidFill>
                <a:latin typeface="Rockwell" pitchFamily="18" charset="0"/>
              </a:rPr>
              <a:t>PENURUNAN </a:t>
            </a:r>
            <a:r>
              <a:rPr lang="id-ID" sz="2000" b="1" i="1" dirty="0">
                <a:solidFill>
                  <a:srgbClr val="FF0000"/>
                </a:solidFill>
                <a:latin typeface="Rockwell" pitchFamily="18" charset="0"/>
              </a:rPr>
              <a:t> </a:t>
            </a:r>
            <a:r>
              <a:rPr lang="en-US" sz="2000" b="1" dirty="0">
                <a:latin typeface="Rockwell" pitchFamily="18" charset="0"/>
              </a:rPr>
              <a:t>SAMPAI </a:t>
            </a:r>
            <a:r>
              <a:rPr lang="en-US" sz="2000" b="1" i="1" dirty="0">
                <a:solidFill>
                  <a:srgbClr val="FF0000"/>
                </a:solidFill>
                <a:latin typeface="Rockwell" pitchFamily="18" charset="0"/>
              </a:rPr>
              <a:t>MENGHILANGKAN RASA</a:t>
            </a:r>
          </a:p>
          <a:p>
            <a:pPr indent="-187325" defTabSz="762000"/>
            <a:r>
              <a:rPr lang="en-US" sz="2000" b="1" i="1" dirty="0" smtClean="0">
                <a:solidFill>
                  <a:srgbClr val="FF0000"/>
                </a:solidFill>
                <a:latin typeface="Rockwell" pitchFamily="18" charset="0"/>
              </a:rPr>
              <a:t>NYERI </a:t>
            </a:r>
            <a:r>
              <a:rPr lang="en-US" sz="2000" b="1" i="1" dirty="0" smtClean="0">
                <a:latin typeface="Rockwell" pitchFamily="18" charset="0"/>
              </a:rPr>
              <a:t> </a:t>
            </a:r>
            <a:r>
              <a:rPr lang="en-US" sz="2000" b="1" i="1" dirty="0">
                <a:latin typeface="Rockwell" pitchFamily="18" charset="0"/>
              </a:rPr>
              <a:t>DAN DPT MENIMBULKAN </a:t>
            </a:r>
            <a:r>
              <a:rPr lang="en-US" sz="2000" b="1" i="1" dirty="0">
                <a:solidFill>
                  <a:srgbClr val="FF0000"/>
                </a:solidFill>
                <a:latin typeface="Rockwell" pitchFamily="18" charset="0"/>
              </a:rPr>
              <a:t>KETERGANTUNGAN.</a:t>
            </a:r>
            <a:endParaRPr lang="en-US" sz="2000" b="1" dirty="0">
              <a:solidFill>
                <a:srgbClr val="FF0000"/>
              </a:solidFill>
              <a:latin typeface="Rockwell" pitchFamily="18" charset="0"/>
            </a:endParaRPr>
          </a:p>
        </p:txBody>
      </p:sp>
      <p:sp>
        <p:nvSpPr>
          <p:cNvPr id="18" name="Rectangle 17"/>
          <p:cNvSpPr/>
          <p:nvPr/>
        </p:nvSpPr>
        <p:spPr>
          <a:xfrm>
            <a:off x="285720" y="142852"/>
            <a:ext cx="5000660" cy="584775"/>
          </a:xfrm>
          <a:prstGeom prst="rect">
            <a:avLst/>
          </a:prstGeom>
          <a:noFill/>
        </p:spPr>
        <p:txBody>
          <a:bodyPr>
            <a:spAutoFit/>
          </a:bodyPr>
          <a:lstStyle/>
          <a:p>
            <a:pPr algn="ctr" fontAlgn="auto">
              <a:spcBef>
                <a:spcPts val="0"/>
              </a:spcBef>
              <a:spcAft>
                <a:spcPts val="0"/>
              </a:spcAft>
              <a:defRPr/>
            </a:pPr>
            <a:r>
              <a:rPr lang="en-US" sz="3200" b="1" dirty="0">
                <a:ln w="18000">
                  <a:solidFill>
                    <a:schemeClr val="accent2">
                      <a:satMod val="140000"/>
                    </a:schemeClr>
                  </a:solidFill>
                  <a:prstDash val="solid"/>
                  <a:miter lim="800000"/>
                </a:ln>
                <a:solidFill>
                  <a:srgbClr val="92D050"/>
                </a:solidFill>
                <a:effectLst>
                  <a:outerShdw blurRad="25500" dist="23000" dir="7020000" algn="tl">
                    <a:srgbClr val="000000">
                      <a:alpha val="50000"/>
                    </a:srgbClr>
                  </a:outerShdw>
                </a:effectLst>
                <a:latin typeface="+mn-lt"/>
                <a:cs typeface="+mn-cs"/>
              </a:rPr>
              <a:t>PENGERTIAN DASAR</a:t>
            </a:r>
          </a:p>
        </p:txBody>
      </p:sp>
      <p:sp>
        <p:nvSpPr>
          <p:cNvPr id="20" name="Rectangle 19"/>
          <p:cNvSpPr/>
          <p:nvPr/>
        </p:nvSpPr>
        <p:spPr>
          <a:xfrm>
            <a:off x="428596" y="945047"/>
            <a:ext cx="4026102" cy="769441"/>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4400" b="1" spc="50" dirty="0">
                <a:ln w="11430"/>
                <a:solidFill>
                  <a:srgbClr val="FF0000"/>
                </a:solidFill>
                <a:effectLst>
                  <a:outerShdw blurRad="76200" dist="50800" dir="5400000" algn="tl" rotWithShape="0">
                    <a:srgbClr val="000000">
                      <a:alpha val="65000"/>
                    </a:srgbClr>
                  </a:outerShdw>
                </a:effectLst>
                <a:latin typeface="+mn-lt"/>
                <a:cs typeface="+mn-cs"/>
              </a:rPr>
              <a:t>NARKOTIKA</a:t>
            </a:r>
          </a:p>
        </p:txBody>
      </p:sp>
      <p:sp>
        <p:nvSpPr>
          <p:cNvPr id="24" name="Rectangle 9"/>
          <p:cNvSpPr>
            <a:spLocks noChangeArrowheads="1"/>
          </p:cNvSpPr>
          <p:nvPr/>
        </p:nvSpPr>
        <p:spPr bwMode="auto">
          <a:xfrm>
            <a:off x="1928794" y="2928934"/>
            <a:ext cx="7000875" cy="3875420"/>
          </a:xfrm>
          <a:prstGeom prst="rect">
            <a:avLst/>
          </a:prstGeom>
          <a:noFill/>
          <a:ln w="12700">
            <a:noFill/>
            <a:miter lim="800000"/>
            <a:headEnd/>
            <a:tailEnd/>
          </a:ln>
        </p:spPr>
        <p:txBody>
          <a:bodyPr wrap="square" lIns="90488" tIns="44450" rIns="90488" bIns="44450">
            <a:spAutoFit/>
          </a:bodyPr>
          <a:lstStyle/>
          <a:p>
            <a:pPr marL="187325" indent="-187325" algn="just" defTabSz="762000" eaLnBrk="0" fontAlgn="auto" hangingPunct="0">
              <a:spcBef>
                <a:spcPts val="0"/>
              </a:spcBef>
              <a:spcAft>
                <a:spcPts val="0"/>
              </a:spcAft>
              <a:defRPr/>
            </a:pPr>
            <a:r>
              <a:rPr lang="en-US" sz="2800" b="1" dirty="0">
                <a:solidFill>
                  <a:srgbClr val="002060"/>
                </a:solidFill>
                <a:latin typeface="+mn-lt"/>
                <a:cs typeface="+mn-cs"/>
              </a:rPr>
              <a:t>NARKOTIKA DIBAGI 3 GOLONGAN</a:t>
            </a:r>
          </a:p>
          <a:p>
            <a:pPr marL="187325" indent="-187325" algn="just" defTabSz="762000" eaLnBrk="0" fontAlgn="auto" hangingPunct="0">
              <a:spcBef>
                <a:spcPts val="0"/>
              </a:spcBef>
              <a:spcAft>
                <a:spcPts val="0"/>
              </a:spcAft>
              <a:defRPr/>
            </a:pPr>
            <a:endParaRPr lang="en-US" b="1" dirty="0">
              <a:solidFill>
                <a:schemeClr val="tx2">
                  <a:lumMod val="75000"/>
                </a:schemeClr>
              </a:solidFill>
              <a:latin typeface="+mn-lt"/>
              <a:cs typeface="+mn-cs"/>
            </a:endParaRPr>
          </a:p>
          <a:p>
            <a:pPr marL="187325" indent="-187325" algn="just" defTabSz="762000" eaLnBrk="0" fontAlgn="auto" hangingPunct="0">
              <a:spcBef>
                <a:spcPts val="0"/>
              </a:spcBef>
              <a:spcAft>
                <a:spcPts val="0"/>
              </a:spcAft>
              <a:defRPr/>
            </a:pPr>
            <a:r>
              <a:rPr lang="en-US" b="1" dirty="0">
                <a:solidFill>
                  <a:schemeClr val="tx2">
                    <a:lumMod val="75000"/>
                  </a:schemeClr>
                </a:solidFill>
                <a:latin typeface="+mn-lt"/>
                <a:cs typeface="+mn-cs"/>
              </a:rPr>
              <a:t>	</a:t>
            </a:r>
            <a:r>
              <a:rPr lang="en-US" sz="2000" b="1" dirty="0">
                <a:solidFill>
                  <a:srgbClr val="C00000"/>
                </a:solidFill>
                <a:latin typeface="+mn-lt"/>
                <a:cs typeface="+mn-cs"/>
              </a:rPr>
              <a:t>GOLONGAN I :  TIDAK DIGUNAKAN DLM </a:t>
            </a:r>
            <a:r>
              <a:rPr lang="id-ID" sz="2000" b="1" dirty="0" smtClean="0">
                <a:solidFill>
                  <a:srgbClr val="C00000"/>
                </a:solidFill>
                <a:latin typeface="+mn-lt"/>
                <a:cs typeface="+mn-cs"/>
              </a:rPr>
              <a:t> </a:t>
            </a:r>
          </a:p>
          <a:p>
            <a:pPr marL="187325" indent="-187325" algn="just" defTabSz="762000" eaLnBrk="0" fontAlgn="auto" hangingPunct="0">
              <a:spcBef>
                <a:spcPts val="0"/>
              </a:spcBef>
              <a:spcAft>
                <a:spcPts val="0"/>
              </a:spcAft>
              <a:defRPr/>
            </a:pPr>
            <a:r>
              <a:rPr lang="id-ID" sz="2000" b="1" dirty="0" smtClean="0">
                <a:solidFill>
                  <a:srgbClr val="C00000"/>
                </a:solidFill>
              </a:rPr>
              <a:t>                                   </a:t>
            </a:r>
            <a:r>
              <a:rPr lang="en-US" sz="2000" b="1" dirty="0" smtClean="0">
                <a:solidFill>
                  <a:srgbClr val="C00000"/>
                </a:solidFill>
                <a:latin typeface="+mn-lt"/>
                <a:cs typeface="+mn-cs"/>
              </a:rPr>
              <a:t>PENGOBATAN  </a:t>
            </a:r>
            <a:endParaRPr lang="en-US" sz="2000" b="1" dirty="0">
              <a:solidFill>
                <a:srgbClr val="C00000"/>
              </a:solidFill>
              <a:latin typeface="+mn-lt"/>
              <a:cs typeface="+mn-cs"/>
            </a:endParaRPr>
          </a:p>
          <a:p>
            <a:pPr marL="187325" indent="-187325" algn="just" defTabSz="762000" eaLnBrk="0" fontAlgn="auto" hangingPunct="0">
              <a:spcBef>
                <a:spcPts val="0"/>
              </a:spcBef>
              <a:spcAft>
                <a:spcPts val="0"/>
              </a:spcAft>
              <a:defRPr/>
            </a:pPr>
            <a:r>
              <a:rPr lang="en-US" sz="2000" b="1" dirty="0">
                <a:solidFill>
                  <a:srgbClr val="C00000"/>
                </a:solidFill>
                <a:latin typeface="+mn-lt"/>
                <a:cs typeface="+mn-cs"/>
              </a:rPr>
              <a:t>	</a:t>
            </a:r>
            <a:r>
              <a:rPr lang="en-US" sz="2000" b="1" dirty="0" smtClean="0">
                <a:solidFill>
                  <a:srgbClr val="C00000"/>
                </a:solidFill>
                <a:latin typeface="+mn-lt"/>
                <a:cs typeface="+mn-cs"/>
              </a:rPr>
              <a:t>CONTOH </a:t>
            </a:r>
            <a:r>
              <a:rPr lang="en-US" sz="2000" b="1" dirty="0">
                <a:solidFill>
                  <a:srgbClr val="C00000"/>
                </a:solidFill>
                <a:latin typeface="+mn-lt"/>
                <a:cs typeface="+mn-cs"/>
              </a:rPr>
              <a:t>: HEROIN/PUTAW, GANJA, COCAIN, </a:t>
            </a:r>
            <a:endParaRPr lang="id-ID" sz="2000" b="1" dirty="0" smtClean="0">
              <a:solidFill>
                <a:srgbClr val="C00000"/>
              </a:solidFill>
              <a:latin typeface="+mn-lt"/>
              <a:cs typeface="+mn-cs"/>
            </a:endParaRPr>
          </a:p>
          <a:p>
            <a:pPr marL="187325" indent="-187325" algn="just" defTabSz="762000" eaLnBrk="0" fontAlgn="auto" hangingPunct="0">
              <a:spcBef>
                <a:spcPts val="0"/>
              </a:spcBef>
              <a:spcAft>
                <a:spcPts val="0"/>
              </a:spcAft>
              <a:defRPr/>
            </a:pPr>
            <a:r>
              <a:rPr lang="id-ID" sz="2000" b="1" dirty="0" smtClean="0">
                <a:solidFill>
                  <a:srgbClr val="C00000"/>
                </a:solidFill>
              </a:rPr>
              <a:t>                         </a:t>
            </a:r>
            <a:r>
              <a:rPr lang="en-US" sz="2000" b="1" dirty="0" smtClean="0">
                <a:solidFill>
                  <a:srgbClr val="C00000"/>
                </a:solidFill>
                <a:latin typeface="+mn-lt"/>
                <a:cs typeface="+mn-cs"/>
              </a:rPr>
              <a:t>OPIUM </a:t>
            </a:r>
            <a:r>
              <a:rPr lang="en-US" sz="2000" b="1" dirty="0">
                <a:solidFill>
                  <a:srgbClr val="C00000"/>
                </a:solidFill>
                <a:latin typeface="+mn-lt"/>
                <a:cs typeface="+mn-cs"/>
              </a:rPr>
              <a:t>DLL</a:t>
            </a:r>
          </a:p>
          <a:p>
            <a:pPr marL="187325" indent="-187325" algn="just" defTabSz="762000" eaLnBrk="0" fontAlgn="auto" hangingPunct="0">
              <a:spcBef>
                <a:spcPts val="0"/>
              </a:spcBef>
              <a:spcAft>
                <a:spcPts val="0"/>
              </a:spcAft>
              <a:defRPr/>
            </a:pPr>
            <a:endParaRPr lang="en-US" sz="2000" b="1" dirty="0">
              <a:solidFill>
                <a:srgbClr val="C00000"/>
              </a:solidFill>
              <a:latin typeface="+mn-lt"/>
              <a:cs typeface="+mn-cs"/>
            </a:endParaRPr>
          </a:p>
          <a:p>
            <a:pPr marL="187325" indent="-187325" algn="just" defTabSz="762000" eaLnBrk="0" fontAlgn="auto" hangingPunct="0">
              <a:spcBef>
                <a:spcPts val="0"/>
              </a:spcBef>
              <a:spcAft>
                <a:spcPts val="0"/>
              </a:spcAft>
              <a:defRPr/>
            </a:pPr>
            <a:r>
              <a:rPr lang="en-US" sz="2000" b="1" dirty="0">
                <a:solidFill>
                  <a:schemeClr val="tx2">
                    <a:lumMod val="75000"/>
                  </a:schemeClr>
                </a:solidFill>
                <a:latin typeface="+mn-lt"/>
                <a:cs typeface="+mn-cs"/>
              </a:rPr>
              <a:t>	</a:t>
            </a:r>
            <a:r>
              <a:rPr lang="en-US" sz="2000" b="1" dirty="0">
                <a:solidFill>
                  <a:schemeClr val="accent1"/>
                </a:solidFill>
                <a:latin typeface="+mn-lt"/>
                <a:cs typeface="+mn-cs"/>
              </a:rPr>
              <a:t>GOLONGAN II : DIGUNAKAN DLM PENGOBATAN </a:t>
            </a:r>
          </a:p>
          <a:p>
            <a:pPr marL="187325" indent="-187325" algn="just" defTabSz="762000" eaLnBrk="0" fontAlgn="auto" hangingPunct="0">
              <a:spcBef>
                <a:spcPts val="0"/>
              </a:spcBef>
              <a:spcAft>
                <a:spcPts val="0"/>
              </a:spcAft>
              <a:defRPr/>
            </a:pPr>
            <a:r>
              <a:rPr lang="en-US" sz="2000" b="1" dirty="0">
                <a:solidFill>
                  <a:schemeClr val="accent1"/>
                </a:solidFill>
                <a:latin typeface="+mn-lt"/>
                <a:cs typeface="+mn-cs"/>
              </a:rPr>
              <a:t>	</a:t>
            </a:r>
            <a:r>
              <a:rPr lang="id-ID" sz="2000" b="1" dirty="0">
                <a:solidFill>
                  <a:schemeClr val="accent1"/>
                </a:solidFill>
                <a:latin typeface="+mn-lt"/>
                <a:cs typeface="+mn-cs"/>
              </a:rPr>
              <a:t>    </a:t>
            </a:r>
            <a:r>
              <a:rPr lang="en-US" sz="2000" b="1" dirty="0">
                <a:solidFill>
                  <a:schemeClr val="accent1"/>
                </a:solidFill>
                <a:latin typeface="+mn-lt"/>
                <a:cs typeface="+mn-cs"/>
              </a:rPr>
              <a:t>CONTOH : MORFIN, PETHIDIN DLL</a:t>
            </a:r>
          </a:p>
          <a:p>
            <a:pPr marL="187325" indent="-187325" algn="just" defTabSz="762000" eaLnBrk="0" fontAlgn="auto" hangingPunct="0">
              <a:spcBef>
                <a:spcPts val="0"/>
              </a:spcBef>
              <a:spcAft>
                <a:spcPts val="0"/>
              </a:spcAft>
              <a:defRPr/>
            </a:pPr>
            <a:endParaRPr lang="en-US" sz="2000" b="1" dirty="0">
              <a:solidFill>
                <a:schemeClr val="accent1"/>
              </a:solidFill>
              <a:latin typeface="+mn-lt"/>
              <a:cs typeface="+mn-cs"/>
            </a:endParaRPr>
          </a:p>
          <a:p>
            <a:pPr marL="187325" indent="-187325" algn="just" defTabSz="762000" eaLnBrk="0" fontAlgn="auto" hangingPunct="0">
              <a:spcBef>
                <a:spcPts val="0"/>
              </a:spcBef>
              <a:spcAft>
                <a:spcPts val="0"/>
              </a:spcAft>
              <a:defRPr/>
            </a:pPr>
            <a:r>
              <a:rPr lang="en-US" sz="2000" b="1" dirty="0">
                <a:solidFill>
                  <a:schemeClr val="accent1"/>
                </a:solidFill>
                <a:latin typeface="+mn-lt"/>
                <a:cs typeface="+mn-cs"/>
              </a:rPr>
              <a:t>	GOLONGAN III : DIGUNAKAN DLM PENGOBATAN </a:t>
            </a:r>
          </a:p>
          <a:p>
            <a:pPr marL="187325" indent="-187325" algn="just" defTabSz="762000" eaLnBrk="0" fontAlgn="auto" hangingPunct="0">
              <a:spcBef>
                <a:spcPts val="0"/>
              </a:spcBef>
              <a:spcAft>
                <a:spcPts val="0"/>
              </a:spcAft>
              <a:defRPr/>
            </a:pPr>
            <a:r>
              <a:rPr lang="en-US" sz="2000" b="1" dirty="0">
                <a:solidFill>
                  <a:schemeClr val="accent1"/>
                </a:solidFill>
                <a:latin typeface="+mn-lt"/>
                <a:cs typeface="+mn-cs"/>
              </a:rPr>
              <a:t> </a:t>
            </a:r>
            <a:r>
              <a:rPr lang="id-ID" sz="2000" b="1" dirty="0">
                <a:solidFill>
                  <a:schemeClr val="accent1"/>
                </a:solidFill>
                <a:latin typeface="+mn-lt"/>
                <a:cs typeface="+mn-cs"/>
              </a:rPr>
              <a:t>      </a:t>
            </a:r>
            <a:r>
              <a:rPr lang="en-US" sz="2000" b="1" dirty="0">
                <a:solidFill>
                  <a:schemeClr val="accent1"/>
                </a:solidFill>
                <a:latin typeface="+mn-lt"/>
                <a:cs typeface="+mn-cs"/>
              </a:rPr>
              <a:t>CONTOH : CODEIN</a:t>
            </a:r>
          </a:p>
        </p:txBody>
      </p:sp>
      <p:pic>
        <p:nvPicPr>
          <p:cNvPr id="10" name="Picture 9" descr="TENGKORAK.JPG"/>
          <p:cNvPicPr>
            <a:picLocks noChangeAspect="1"/>
          </p:cNvPicPr>
          <p:nvPr/>
        </p:nvPicPr>
        <p:blipFill>
          <a:blip r:embed="rId3" cstate="print"/>
          <a:stretch>
            <a:fillRect/>
          </a:stretch>
        </p:blipFill>
        <p:spPr>
          <a:xfrm>
            <a:off x="71406" y="3733800"/>
            <a:ext cx="1857388" cy="2312982"/>
          </a:xfrm>
          <a:prstGeom prst="rect">
            <a:avLst/>
          </a:prstGeom>
          <a:effectLst>
            <a:innerShdw blurRad="114300">
              <a:prstClr val="black"/>
            </a:innerShdw>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32" name="Picture 8" descr="Untitled-TrueColor-01"/>
          <p:cNvPicPr>
            <a:picLocks noChangeAspect="1" noChangeArrowheads="1"/>
          </p:cNvPicPr>
          <p:nvPr/>
        </p:nvPicPr>
        <p:blipFill>
          <a:blip r:embed="rId2" cstate="print"/>
          <a:srcRect/>
          <a:stretch>
            <a:fillRect/>
          </a:stretch>
        </p:blipFill>
        <p:spPr bwMode="auto">
          <a:xfrm>
            <a:off x="685800" y="228600"/>
            <a:ext cx="2530475" cy="2376488"/>
          </a:xfrm>
          <a:prstGeom prst="rect">
            <a:avLst/>
          </a:prstGeom>
          <a:noFill/>
        </p:spPr>
      </p:pic>
      <p:pic>
        <p:nvPicPr>
          <p:cNvPr id="52234" name="Picture 10" descr="Untitled-TrueColor-03"/>
          <p:cNvPicPr>
            <a:picLocks noChangeAspect="1" noChangeArrowheads="1"/>
          </p:cNvPicPr>
          <p:nvPr/>
        </p:nvPicPr>
        <p:blipFill>
          <a:blip r:embed="rId3" cstate="print"/>
          <a:srcRect/>
          <a:stretch>
            <a:fillRect/>
          </a:stretch>
        </p:blipFill>
        <p:spPr bwMode="auto">
          <a:xfrm>
            <a:off x="5410200" y="304800"/>
            <a:ext cx="2286000" cy="2146300"/>
          </a:xfrm>
          <a:prstGeom prst="rect">
            <a:avLst/>
          </a:prstGeom>
          <a:noFill/>
        </p:spPr>
      </p:pic>
      <p:pic>
        <p:nvPicPr>
          <p:cNvPr id="52233" name="Picture 9" descr="Untitled-TrueColor-02"/>
          <p:cNvPicPr>
            <a:picLocks noChangeAspect="1" noChangeArrowheads="1"/>
          </p:cNvPicPr>
          <p:nvPr/>
        </p:nvPicPr>
        <p:blipFill>
          <a:blip r:embed="rId4" cstate="print"/>
          <a:srcRect/>
          <a:stretch>
            <a:fillRect/>
          </a:stretch>
        </p:blipFill>
        <p:spPr bwMode="auto">
          <a:xfrm>
            <a:off x="3248025" y="428625"/>
            <a:ext cx="2057400" cy="1933575"/>
          </a:xfrm>
          <a:prstGeom prst="rect">
            <a:avLst/>
          </a:prstGeom>
          <a:noFill/>
        </p:spPr>
      </p:pic>
      <p:pic>
        <p:nvPicPr>
          <p:cNvPr id="52235" name="Picture 11" descr="Untitled-TrueColor-04"/>
          <p:cNvPicPr>
            <a:picLocks noChangeAspect="1" noChangeArrowheads="1"/>
          </p:cNvPicPr>
          <p:nvPr/>
        </p:nvPicPr>
        <p:blipFill>
          <a:blip r:embed="rId5" cstate="print"/>
          <a:srcRect/>
          <a:stretch>
            <a:fillRect/>
          </a:stretch>
        </p:blipFill>
        <p:spPr bwMode="auto">
          <a:xfrm>
            <a:off x="6096000" y="2727325"/>
            <a:ext cx="2286000" cy="2149475"/>
          </a:xfrm>
          <a:prstGeom prst="rect">
            <a:avLst/>
          </a:prstGeom>
          <a:noFill/>
        </p:spPr>
      </p:pic>
      <p:pic>
        <p:nvPicPr>
          <p:cNvPr id="52236" name="Picture 12" descr="Untitled-TrueColor-05"/>
          <p:cNvPicPr>
            <a:picLocks noChangeAspect="1" noChangeArrowheads="1"/>
          </p:cNvPicPr>
          <p:nvPr/>
        </p:nvPicPr>
        <p:blipFill>
          <a:blip r:embed="rId6" cstate="print"/>
          <a:srcRect/>
          <a:stretch>
            <a:fillRect/>
          </a:stretch>
        </p:blipFill>
        <p:spPr bwMode="auto">
          <a:xfrm>
            <a:off x="3803650" y="2417763"/>
            <a:ext cx="2292350" cy="2154237"/>
          </a:xfrm>
          <a:prstGeom prst="rect">
            <a:avLst/>
          </a:prstGeom>
          <a:noFill/>
        </p:spPr>
      </p:pic>
      <p:pic>
        <p:nvPicPr>
          <p:cNvPr id="52237" name="Picture 13" descr="Untitled-TrueColor-06"/>
          <p:cNvPicPr>
            <a:picLocks noChangeAspect="1" noChangeArrowheads="1"/>
          </p:cNvPicPr>
          <p:nvPr/>
        </p:nvPicPr>
        <p:blipFill>
          <a:blip r:embed="rId7" cstate="print"/>
          <a:srcRect/>
          <a:stretch>
            <a:fillRect/>
          </a:stretch>
        </p:blipFill>
        <p:spPr bwMode="auto">
          <a:xfrm>
            <a:off x="3962400" y="4572000"/>
            <a:ext cx="2057400" cy="1933575"/>
          </a:xfrm>
          <a:prstGeom prst="rect">
            <a:avLst/>
          </a:prstGeom>
          <a:noFill/>
        </p:spPr>
      </p:pic>
      <p:sp>
        <p:nvSpPr>
          <p:cNvPr id="52238" name="AutoShape 14"/>
          <p:cNvSpPr>
            <a:spLocks noChangeArrowheads="1"/>
          </p:cNvSpPr>
          <p:nvPr/>
        </p:nvSpPr>
        <p:spPr bwMode="auto">
          <a:xfrm>
            <a:off x="2759075" y="1676400"/>
            <a:ext cx="914400" cy="609600"/>
          </a:xfrm>
          <a:prstGeom prst="rightArrow">
            <a:avLst>
              <a:gd name="adj1" fmla="val 50000"/>
              <a:gd name="adj2" fmla="val 37500"/>
            </a:avLst>
          </a:prstGeom>
          <a:solidFill>
            <a:srgbClr val="FF0000"/>
          </a:solidFill>
          <a:ln w="9525">
            <a:solidFill>
              <a:schemeClr val="tx1"/>
            </a:solidFill>
            <a:miter lim="800000"/>
            <a:headEnd/>
            <a:tailEnd/>
          </a:ln>
          <a:effectLst/>
        </p:spPr>
        <p:txBody>
          <a:bodyPr wrap="none" anchor="ctr"/>
          <a:lstStyle/>
          <a:p>
            <a:endParaRPr lang="id-ID"/>
          </a:p>
        </p:txBody>
      </p:sp>
      <p:sp>
        <p:nvSpPr>
          <p:cNvPr id="52239" name="AutoShape 15"/>
          <p:cNvSpPr>
            <a:spLocks noChangeArrowheads="1"/>
          </p:cNvSpPr>
          <p:nvPr/>
        </p:nvSpPr>
        <p:spPr bwMode="auto">
          <a:xfrm>
            <a:off x="4845050" y="1676400"/>
            <a:ext cx="914400" cy="609600"/>
          </a:xfrm>
          <a:prstGeom prst="rightArrow">
            <a:avLst>
              <a:gd name="adj1" fmla="val 50000"/>
              <a:gd name="adj2" fmla="val 37500"/>
            </a:avLst>
          </a:prstGeom>
          <a:solidFill>
            <a:srgbClr val="FF0000"/>
          </a:solidFill>
          <a:ln w="9525">
            <a:solidFill>
              <a:schemeClr val="tx1"/>
            </a:solidFill>
            <a:miter lim="800000"/>
            <a:headEnd/>
            <a:tailEnd/>
          </a:ln>
          <a:effectLst/>
        </p:spPr>
        <p:txBody>
          <a:bodyPr wrap="none" anchor="ctr"/>
          <a:lstStyle/>
          <a:p>
            <a:endParaRPr lang="id-ID"/>
          </a:p>
        </p:txBody>
      </p:sp>
      <p:sp>
        <p:nvSpPr>
          <p:cNvPr id="52240" name="AutoShape 16"/>
          <p:cNvSpPr>
            <a:spLocks noChangeArrowheads="1"/>
          </p:cNvSpPr>
          <p:nvPr/>
        </p:nvSpPr>
        <p:spPr bwMode="auto">
          <a:xfrm rot="5400000">
            <a:off x="6858000" y="2286000"/>
            <a:ext cx="914400" cy="609600"/>
          </a:xfrm>
          <a:prstGeom prst="rightArrow">
            <a:avLst>
              <a:gd name="adj1" fmla="val 50000"/>
              <a:gd name="adj2" fmla="val 37500"/>
            </a:avLst>
          </a:prstGeom>
          <a:solidFill>
            <a:srgbClr val="FF0000"/>
          </a:solidFill>
          <a:ln w="9525">
            <a:solidFill>
              <a:schemeClr val="tx1"/>
            </a:solidFill>
            <a:miter lim="800000"/>
            <a:headEnd/>
            <a:tailEnd/>
          </a:ln>
          <a:effectLst/>
        </p:spPr>
        <p:txBody>
          <a:bodyPr wrap="none" anchor="ctr"/>
          <a:lstStyle/>
          <a:p>
            <a:endParaRPr lang="id-ID"/>
          </a:p>
        </p:txBody>
      </p:sp>
      <p:sp>
        <p:nvSpPr>
          <p:cNvPr id="52241" name="AutoShape 17"/>
          <p:cNvSpPr>
            <a:spLocks noChangeArrowheads="1"/>
          </p:cNvSpPr>
          <p:nvPr/>
        </p:nvSpPr>
        <p:spPr bwMode="auto">
          <a:xfrm flipH="1">
            <a:off x="5638800" y="3810000"/>
            <a:ext cx="914400" cy="609600"/>
          </a:xfrm>
          <a:prstGeom prst="rightArrow">
            <a:avLst>
              <a:gd name="adj1" fmla="val 50000"/>
              <a:gd name="adj2" fmla="val 37500"/>
            </a:avLst>
          </a:prstGeom>
          <a:solidFill>
            <a:srgbClr val="FF0000"/>
          </a:solidFill>
          <a:ln w="9525">
            <a:solidFill>
              <a:schemeClr val="tx1"/>
            </a:solidFill>
            <a:miter lim="800000"/>
            <a:headEnd/>
            <a:tailEnd/>
          </a:ln>
          <a:effectLst/>
        </p:spPr>
        <p:txBody>
          <a:bodyPr wrap="none" anchor="ctr"/>
          <a:lstStyle/>
          <a:p>
            <a:endParaRPr lang="id-ID"/>
          </a:p>
        </p:txBody>
      </p:sp>
      <p:sp>
        <p:nvSpPr>
          <p:cNvPr id="52242" name="AutoShape 18"/>
          <p:cNvSpPr>
            <a:spLocks noChangeArrowheads="1"/>
          </p:cNvSpPr>
          <p:nvPr/>
        </p:nvSpPr>
        <p:spPr bwMode="auto">
          <a:xfrm rot="5400000">
            <a:off x="3962400" y="4419600"/>
            <a:ext cx="914400" cy="609600"/>
          </a:xfrm>
          <a:prstGeom prst="rightArrow">
            <a:avLst>
              <a:gd name="adj1" fmla="val 50000"/>
              <a:gd name="adj2" fmla="val 37500"/>
            </a:avLst>
          </a:prstGeom>
          <a:solidFill>
            <a:srgbClr val="FF0000"/>
          </a:solidFill>
          <a:ln w="9525">
            <a:solidFill>
              <a:schemeClr val="tx1"/>
            </a:solidFill>
            <a:miter lim="800000"/>
            <a:headEnd/>
            <a:tailEnd/>
          </a:ln>
          <a:effectLst/>
        </p:spPr>
        <p:txBody>
          <a:bodyPr wrap="none" anchor="ctr"/>
          <a:lstStyle/>
          <a:p>
            <a:endParaRPr lang="id-ID"/>
          </a:p>
        </p:txBody>
      </p:sp>
      <p:sp>
        <p:nvSpPr>
          <p:cNvPr id="52243" name="Text Box 19"/>
          <p:cNvSpPr txBox="1">
            <a:spLocks noChangeArrowheads="1"/>
          </p:cNvSpPr>
          <p:nvPr/>
        </p:nvSpPr>
        <p:spPr bwMode="auto">
          <a:xfrm>
            <a:off x="838200" y="1981200"/>
            <a:ext cx="387350" cy="466725"/>
          </a:xfrm>
          <a:prstGeom prst="rect">
            <a:avLst/>
          </a:prstGeom>
          <a:solidFill>
            <a:schemeClr val="bg1"/>
          </a:solidFill>
          <a:ln w="9525">
            <a:solidFill>
              <a:schemeClr val="tx1"/>
            </a:solidFill>
            <a:miter lim="800000"/>
            <a:headEnd/>
            <a:tailEnd/>
          </a:ln>
          <a:effectLst/>
        </p:spPr>
        <p:txBody>
          <a:bodyPr wrap="none">
            <a:spAutoFit/>
          </a:bodyPr>
          <a:lstStyle/>
          <a:p>
            <a:r>
              <a:rPr lang="en-US" b="1">
                <a:latin typeface="Tahoma" pitchFamily="34" charset="0"/>
              </a:rPr>
              <a:t>1</a:t>
            </a:r>
          </a:p>
        </p:txBody>
      </p:sp>
      <p:sp>
        <p:nvSpPr>
          <p:cNvPr id="52244" name="Text Box 20"/>
          <p:cNvSpPr txBox="1">
            <a:spLocks noChangeArrowheads="1"/>
          </p:cNvSpPr>
          <p:nvPr/>
        </p:nvSpPr>
        <p:spPr bwMode="auto">
          <a:xfrm>
            <a:off x="4765675" y="577850"/>
            <a:ext cx="387350" cy="466725"/>
          </a:xfrm>
          <a:prstGeom prst="rect">
            <a:avLst/>
          </a:prstGeom>
          <a:solidFill>
            <a:schemeClr val="bg1"/>
          </a:solidFill>
          <a:ln w="9525">
            <a:solidFill>
              <a:schemeClr val="tx1"/>
            </a:solidFill>
            <a:miter lim="800000"/>
            <a:headEnd/>
            <a:tailEnd/>
          </a:ln>
          <a:effectLst/>
        </p:spPr>
        <p:txBody>
          <a:bodyPr wrap="none">
            <a:spAutoFit/>
          </a:bodyPr>
          <a:lstStyle/>
          <a:p>
            <a:r>
              <a:rPr lang="en-US" b="1">
                <a:latin typeface="Tahoma" pitchFamily="34" charset="0"/>
              </a:rPr>
              <a:t>2</a:t>
            </a:r>
          </a:p>
        </p:txBody>
      </p:sp>
      <p:sp>
        <p:nvSpPr>
          <p:cNvPr id="52245" name="Text Box 21"/>
          <p:cNvSpPr txBox="1">
            <a:spLocks noChangeArrowheads="1"/>
          </p:cNvSpPr>
          <p:nvPr/>
        </p:nvSpPr>
        <p:spPr bwMode="auto">
          <a:xfrm>
            <a:off x="5562600" y="457200"/>
            <a:ext cx="387350" cy="466725"/>
          </a:xfrm>
          <a:prstGeom prst="rect">
            <a:avLst/>
          </a:prstGeom>
          <a:solidFill>
            <a:schemeClr val="bg1"/>
          </a:solidFill>
          <a:ln w="9525">
            <a:solidFill>
              <a:schemeClr val="tx1"/>
            </a:solidFill>
            <a:miter lim="800000"/>
            <a:headEnd/>
            <a:tailEnd/>
          </a:ln>
          <a:effectLst/>
        </p:spPr>
        <p:txBody>
          <a:bodyPr wrap="none">
            <a:spAutoFit/>
          </a:bodyPr>
          <a:lstStyle/>
          <a:p>
            <a:r>
              <a:rPr lang="en-US" b="1">
                <a:latin typeface="Tahoma" pitchFamily="34" charset="0"/>
              </a:rPr>
              <a:t>3</a:t>
            </a:r>
          </a:p>
        </p:txBody>
      </p:sp>
      <p:sp>
        <p:nvSpPr>
          <p:cNvPr id="52246" name="Text Box 22"/>
          <p:cNvSpPr txBox="1">
            <a:spLocks noChangeArrowheads="1"/>
          </p:cNvSpPr>
          <p:nvPr/>
        </p:nvSpPr>
        <p:spPr bwMode="auto">
          <a:xfrm>
            <a:off x="6200775" y="2867025"/>
            <a:ext cx="387350" cy="466725"/>
          </a:xfrm>
          <a:prstGeom prst="rect">
            <a:avLst/>
          </a:prstGeom>
          <a:solidFill>
            <a:schemeClr val="bg1"/>
          </a:solidFill>
          <a:ln w="9525">
            <a:solidFill>
              <a:schemeClr val="tx1"/>
            </a:solidFill>
            <a:miter lim="800000"/>
            <a:headEnd/>
            <a:tailEnd/>
          </a:ln>
          <a:effectLst/>
        </p:spPr>
        <p:txBody>
          <a:bodyPr wrap="none">
            <a:spAutoFit/>
          </a:bodyPr>
          <a:lstStyle/>
          <a:p>
            <a:r>
              <a:rPr lang="en-US" b="1">
                <a:latin typeface="Tahoma" pitchFamily="34" charset="0"/>
              </a:rPr>
              <a:t>4</a:t>
            </a:r>
          </a:p>
        </p:txBody>
      </p:sp>
      <p:sp>
        <p:nvSpPr>
          <p:cNvPr id="52247" name="Text Box 23"/>
          <p:cNvSpPr txBox="1">
            <a:spLocks noChangeArrowheads="1"/>
          </p:cNvSpPr>
          <p:nvPr/>
        </p:nvSpPr>
        <p:spPr bwMode="auto">
          <a:xfrm>
            <a:off x="3949700" y="2543175"/>
            <a:ext cx="381000" cy="466725"/>
          </a:xfrm>
          <a:prstGeom prst="rect">
            <a:avLst/>
          </a:prstGeom>
          <a:solidFill>
            <a:schemeClr val="bg1"/>
          </a:solidFill>
          <a:ln w="9525">
            <a:solidFill>
              <a:schemeClr val="tx1"/>
            </a:solidFill>
            <a:miter lim="800000"/>
            <a:headEnd/>
            <a:tailEnd/>
          </a:ln>
          <a:effectLst/>
        </p:spPr>
        <p:txBody>
          <a:bodyPr>
            <a:spAutoFit/>
          </a:bodyPr>
          <a:lstStyle/>
          <a:p>
            <a:pPr algn="ctr"/>
            <a:r>
              <a:rPr lang="en-US" b="1">
                <a:latin typeface="Tahoma" pitchFamily="34" charset="0"/>
              </a:rPr>
              <a:t>5</a:t>
            </a:r>
          </a:p>
        </p:txBody>
      </p:sp>
      <p:sp>
        <p:nvSpPr>
          <p:cNvPr id="52248" name="Text Box 24"/>
          <p:cNvSpPr txBox="1">
            <a:spLocks noChangeArrowheads="1"/>
          </p:cNvSpPr>
          <p:nvPr/>
        </p:nvSpPr>
        <p:spPr bwMode="auto">
          <a:xfrm>
            <a:off x="5489575" y="4692650"/>
            <a:ext cx="387350" cy="466725"/>
          </a:xfrm>
          <a:prstGeom prst="rect">
            <a:avLst/>
          </a:prstGeom>
          <a:solidFill>
            <a:schemeClr val="bg1"/>
          </a:solidFill>
          <a:ln w="9525">
            <a:solidFill>
              <a:schemeClr val="tx1"/>
            </a:solidFill>
            <a:miter lim="800000"/>
            <a:headEnd/>
            <a:tailEnd/>
          </a:ln>
          <a:effectLst/>
        </p:spPr>
        <p:txBody>
          <a:bodyPr wrap="none">
            <a:spAutoFit/>
          </a:bodyPr>
          <a:lstStyle/>
          <a:p>
            <a:r>
              <a:rPr lang="en-US" b="1">
                <a:latin typeface="Tahoma" pitchFamily="34" charset="0"/>
              </a:rPr>
              <a:t>6</a:t>
            </a:r>
          </a:p>
        </p:txBody>
      </p:sp>
    </p:spTree>
  </p:cSld>
  <p:clrMapOvr>
    <a:masterClrMapping/>
  </p:clrMapOvr>
  <p:transition spd="slow">
    <p:diamon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26988"/>
            <a:ext cx="6516688" cy="47561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pic>
        <p:nvPicPr>
          <p:cNvPr id="133123"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084888" y="4829175"/>
            <a:ext cx="3059112" cy="20288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body" idx="4294967295"/>
          </p:nvPr>
        </p:nvSpPr>
        <p:spPr>
          <a:xfrm>
            <a:off x="1143000" y="609600"/>
            <a:ext cx="8001000" cy="1752600"/>
          </a:xfrm>
        </p:spPr>
        <p:txBody>
          <a:bodyPr>
            <a:normAutofit/>
          </a:bodyPr>
          <a:lstStyle/>
          <a:p>
            <a:pPr algn="ctr" eaLnBrk="1" hangingPunct="1">
              <a:buFontTx/>
              <a:buNone/>
            </a:pPr>
            <a:r>
              <a:rPr lang="en-US" sz="9600" b="1" smtClean="0">
                <a:solidFill>
                  <a:srgbClr val="800000"/>
                </a:solidFill>
                <a:latin typeface="Comic Sans MS" pitchFamily="66" charset="0"/>
              </a:rPr>
              <a:t>HIV - AIDS</a:t>
            </a:r>
          </a:p>
        </p:txBody>
      </p:sp>
      <p:pic>
        <p:nvPicPr>
          <p:cNvPr id="71683" name="Picture 3" descr="Iceber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90600" y="1916113"/>
            <a:ext cx="7010400" cy="4252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75732598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ordArt 6"/>
          <p:cNvSpPr>
            <a:spLocks noChangeArrowheads="1" noChangeShapeType="1" noTextEdit="1"/>
          </p:cNvSpPr>
          <p:nvPr/>
        </p:nvSpPr>
        <p:spPr bwMode="auto">
          <a:xfrm>
            <a:off x="214282" y="1285860"/>
            <a:ext cx="8929718" cy="3429024"/>
          </a:xfrm>
          <a:prstGeom prst="rect">
            <a:avLst/>
          </a:prstGeom>
        </p:spPr>
        <p:txBody>
          <a:bodyPr wrap="none" fromWordArt="1">
            <a:prstTxWarp prst="textPlain">
              <a:avLst>
                <a:gd name="adj" fmla="val 49602"/>
              </a:avLst>
            </a:prstTxWarp>
          </a:bodyPr>
          <a:lstStyle/>
          <a:p>
            <a:pPr algn="ctr"/>
            <a:r>
              <a:rPr lang="nl-NL" sz="3600" b="1" kern="10" dirty="0">
                <a:ln w="9525">
                  <a:noFill/>
                  <a:round/>
                  <a:headEnd/>
                  <a:tailEnd/>
                </a:ln>
                <a:solidFill>
                  <a:srgbClr val="FFFF99"/>
                </a:solidFill>
                <a:effectLst>
                  <a:outerShdw dist="45791" dir="2021404" algn="ctr" rotWithShape="0">
                    <a:srgbClr val="B2B2B2">
                      <a:alpha val="79999"/>
                    </a:srgbClr>
                  </a:outerShdw>
                </a:effectLst>
                <a:latin typeface="Times New Roman"/>
                <a:cs typeface="Times New Roman"/>
              </a:rPr>
              <a:t>HIV / AIDS </a:t>
            </a:r>
            <a:endParaRPr lang="id-ID" sz="3600" b="1" kern="10" dirty="0" smtClean="0">
              <a:ln w="9525">
                <a:noFill/>
                <a:round/>
                <a:headEnd/>
                <a:tailEnd/>
              </a:ln>
              <a:solidFill>
                <a:srgbClr val="FFFF99"/>
              </a:solidFill>
              <a:effectLst>
                <a:outerShdw dist="45791" dir="2021404" algn="ctr" rotWithShape="0">
                  <a:srgbClr val="B2B2B2">
                    <a:alpha val="79999"/>
                  </a:srgbClr>
                </a:outerShdw>
              </a:effectLst>
              <a:latin typeface="Times New Roman"/>
              <a:cs typeface="Times New Roman"/>
            </a:endParaRPr>
          </a:p>
          <a:p>
            <a:pPr algn="ctr"/>
            <a:r>
              <a:rPr lang="nl-NL" sz="3600" b="1" kern="10" dirty="0" smtClean="0">
                <a:ln w="9525">
                  <a:noFill/>
                  <a:round/>
                  <a:headEnd/>
                  <a:tailEnd/>
                </a:ln>
                <a:solidFill>
                  <a:srgbClr val="FFFF99"/>
                </a:solidFill>
                <a:effectLst>
                  <a:outerShdw dist="45791" dir="2021404" algn="ctr" rotWithShape="0">
                    <a:srgbClr val="B2B2B2">
                      <a:alpha val="79999"/>
                    </a:srgbClr>
                  </a:outerShdw>
                </a:effectLst>
                <a:latin typeface="Times New Roman"/>
                <a:cs typeface="Times New Roman"/>
              </a:rPr>
              <a:t> </a:t>
            </a:r>
            <a:r>
              <a:rPr lang="nl-NL" sz="3600" b="1" kern="10" dirty="0">
                <a:ln w="9525">
                  <a:noFill/>
                  <a:round/>
                  <a:headEnd/>
                  <a:tailEnd/>
                </a:ln>
                <a:solidFill>
                  <a:srgbClr val="FFFF99"/>
                </a:solidFill>
                <a:effectLst>
                  <a:outerShdw dist="45791" dir="2021404" algn="ctr" rotWithShape="0">
                    <a:srgbClr val="B2B2B2">
                      <a:alpha val="79999"/>
                    </a:srgbClr>
                  </a:outerShdw>
                </a:effectLst>
                <a:latin typeface="Times New Roman"/>
                <a:cs typeface="Times New Roman"/>
              </a:rPr>
              <a:t>BISA DICEGAH DAN DIOBATI</a:t>
            </a:r>
            <a:endParaRPr lang="id-ID" sz="3600" b="1" kern="10" dirty="0">
              <a:ln w="9525">
                <a:noFill/>
                <a:round/>
                <a:headEnd/>
                <a:tailEnd/>
              </a:ln>
              <a:solidFill>
                <a:srgbClr val="FFFF99"/>
              </a:solidFill>
              <a:effectLst>
                <a:outerShdw dist="45791" dir="2021404" algn="ctr" rotWithShape="0">
                  <a:srgbClr val="B2B2B2">
                    <a:alpha val="79999"/>
                  </a:srgbClr>
                </a:outerShdw>
              </a:effectLst>
              <a:latin typeface="Times New Roman"/>
              <a:cs typeface="Times New Roman"/>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solidFill>
            <a:schemeClr val="bg1"/>
          </a:solidFill>
          <a:ln w="57150">
            <a:solidFill>
              <a:schemeClr val="bg1"/>
            </a:solidFill>
          </a:ln>
        </p:spPr>
        <p:txBody>
          <a:bodyPr/>
          <a:lstStyle/>
          <a:p>
            <a:pPr eaLnBrk="1" fontAlgn="auto" hangingPunct="1">
              <a:spcAft>
                <a:spcPts val="0"/>
              </a:spcAft>
              <a:defRPr/>
            </a:pPr>
            <a:r>
              <a:rPr sz="4800" b="1" smtClean="0">
                <a:latin typeface="Times New Roman" pitchFamily="18" charset="0"/>
              </a:rPr>
              <a:t>APA itu HIV dan AIDS?</a:t>
            </a:r>
          </a:p>
        </p:txBody>
      </p:sp>
      <p:sp>
        <p:nvSpPr>
          <p:cNvPr id="104451" name="Rectangle 3"/>
          <p:cNvSpPr>
            <a:spLocks noGrp="1" noChangeArrowheads="1"/>
          </p:cNvSpPr>
          <p:nvPr>
            <p:ph type="body" sz="half" idx="1"/>
          </p:nvPr>
        </p:nvSpPr>
        <p:spPr>
          <a:xfrm>
            <a:off x="3048000" y="1600200"/>
            <a:ext cx="6096000" cy="5029200"/>
          </a:xfrm>
          <a:solidFill>
            <a:schemeClr val="bg1"/>
          </a:solidFill>
          <a:ln w="57150">
            <a:solidFill>
              <a:schemeClr val="bg1"/>
            </a:solidFill>
          </a:ln>
        </p:spPr>
        <p:txBody>
          <a:bodyPr>
            <a:normAutofit fontScale="92500" lnSpcReduction="10000"/>
          </a:bodyPr>
          <a:lstStyle/>
          <a:p>
            <a:pPr marL="274320" indent="-274320" eaLnBrk="1" fontAlgn="auto" hangingPunct="1">
              <a:lnSpc>
                <a:spcPct val="80000"/>
              </a:lnSpc>
              <a:spcAft>
                <a:spcPts val="0"/>
              </a:spcAft>
              <a:buFont typeface="Wingdings 2"/>
              <a:buChar char=""/>
              <a:defRPr/>
            </a:pPr>
            <a:r>
              <a:rPr lang="en-US" b="1" dirty="0" smtClean="0">
                <a:solidFill>
                  <a:srgbClr val="FF0000"/>
                </a:solidFill>
                <a:latin typeface="Times New Roman" pitchFamily="18" charset="0"/>
              </a:rPr>
              <a:t>HIV : HUMAN Immunodeficiency    </a:t>
            </a:r>
          </a:p>
          <a:p>
            <a:pPr marL="0" indent="0" eaLnBrk="1" fontAlgn="auto" hangingPunct="1">
              <a:lnSpc>
                <a:spcPct val="80000"/>
              </a:lnSpc>
              <a:spcAft>
                <a:spcPts val="0"/>
              </a:spcAft>
              <a:buFont typeface="Wingdings 2" pitchFamily="18" charset="2"/>
              <a:buNone/>
              <a:defRPr/>
            </a:pPr>
            <a:r>
              <a:rPr lang="en-US" b="1" dirty="0">
                <a:solidFill>
                  <a:srgbClr val="FF0000"/>
                </a:solidFill>
                <a:latin typeface="Times New Roman" pitchFamily="18" charset="0"/>
              </a:rPr>
              <a:t> </a:t>
            </a:r>
            <a:r>
              <a:rPr lang="en-US" b="1" dirty="0" smtClean="0">
                <a:solidFill>
                  <a:srgbClr val="FF0000"/>
                </a:solidFill>
                <a:latin typeface="Times New Roman" pitchFamily="18" charset="0"/>
              </a:rPr>
              <a:t>             Virus </a:t>
            </a:r>
          </a:p>
          <a:p>
            <a:pPr marL="0" indent="0" eaLnBrk="1" fontAlgn="auto" hangingPunct="1">
              <a:lnSpc>
                <a:spcPct val="80000"/>
              </a:lnSpc>
              <a:spcAft>
                <a:spcPts val="0"/>
              </a:spcAft>
              <a:buFont typeface="Wingdings 2" pitchFamily="18" charset="2"/>
              <a:buNone/>
              <a:defRPr/>
            </a:pPr>
            <a:r>
              <a:rPr lang="en-US" sz="3000" b="1" i="1" dirty="0" smtClean="0">
                <a:solidFill>
                  <a:srgbClr val="FF0000"/>
                </a:solidFill>
                <a:latin typeface="Times New Roman" pitchFamily="18" charset="0"/>
              </a:rPr>
              <a:t>Virus</a:t>
            </a:r>
            <a:r>
              <a:rPr lang="en-US" sz="3000" b="1" i="1" dirty="0" smtClean="0">
                <a:solidFill>
                  <a:schemeClr val="accent2"/>
                </a:solidFill>
                <a:latin typeface="Times New Roman" pitchFamily="18" charset="0"/>
              </a:rPr>
              <a:t> </a:t>
            </a:r>
            <a:r>
              <a:rPr lang="en-US" sz="3000" b="1" i="1" dirty="0" smtClean="0">
                <a:solidFill>
                  <a:schemeClr val="tx2"/>
                </a:solidFill>
                <a:latin typeface="Times New Roman" pitchFamily="18" charset="0"/>
              </a:rPr>
              <a:t>yang </a:t>
            </a:r>
            <a:r>
              <a:rPr lang="en-US" sz="3000" b="1" i="1" dirty="0" err="1" smtClean="0">
                <a:solidFill>
                  <a:schemeClr val="tx2"/>
                </a:solidFill>
                <a:latin typeface="Times New Roman" pitchFamily="18" charset="0"/>
              </a:rPr>
              <a:t>menyerang</a:t>
            </a:r>
            <a:r>
              <a:rPr lang="en-US" sz="3000" b="1" i="1" dirty="0" smtClean="0">
                <a:solidFill>
                  <a:schemeClr val="tx2"/>
                </a:solidFill>
                <a:latin typeface="Times New Roman" pitchFamily="18" charset="0"/>
              </a:rPr>
              <a:t> </a:t>
            </a:r>
            <a:r>
              <a:rPr lang="en-US" sz="3000" b="1" i="1" dirty="0" err="1" smtClean="0">
                <a:solidFill>
                  <a:schemeClr val="tx2"/>
                </a:solidFill>
                <a:latin typeface="Times New Roman" pitchFamily="18" charset="0"/>
              </a:rPr>
              <a:t>sistem</a:t>
            </a:r>
            <a:r>
              <a:rPr lang="en-US" sz="3000" b="1" i="1" dirty="0" smtClean="0">
                <a:solidFill>
                  <a:schemeClr val="tx2"/>
                </a:solidFill>
                <a:latin typeface="Times New Roman" pitchFamily="18" charset="0"/>
              </a:rPr>
              <a:t> </a:t>
            </a:r>
            <a:r>
              <a:rPr lang="en-US" sz="3000" b="1" i="1" dirty="0" err="1" smtClean="0">
                <a:solidFill>
                  <a:schemeClr val="tx2"/>
                </a:solidFill>
                <a:latin typeface="Times New Roman" pitchFamily="18" charset="0"/>
              </a:rPr>
              <a:t>kekebalan</a:t>
            </a:r>
            <a:r>
              <a:rPr lang="en-US" sz="3000" b="1" i="1" dirty="0" smtClean="0">
                <a:solidFill>
                  <a:schemeClr val="tx2"/>
                </a:solidFill>
                <a:latin typeface="Times New Roman" pitchFamily="18" charset="0"/>
              </a:rPr>
              <a:t> </a:t>
            </a:r>
            <a:r>
              <a:rPr lang="en-US" sz="3000" b="1" i="1" dirty="0" err="1" smtClean="0">
                <a:solidFill>
                  <a:schemeClr val="tx2"/>
                </a:solidFill>
                <a:latin typeface="Times New Roman" pitchFamily="18" charset="0"/>
              </a:rPr>
              <a:t>tubuh</a:t>
            </a:r>
            <a:r>
              <a:rPr lang="en-US" sz="3000" b="1" i="1" dirty="0" smtClean="0">
                <a:solidFill>
                  <a:schemeClr val="tx2"/>
                </a:solidFill>
                <a:latin typeface="Times New Roman" pitchFamily="18" charset="0"/>
              </a:rPr>
              <a:t> </a:t>
            </a:r>
            <a:r>
              <a:rPr lang="en-US" sz="3000" b="1" i="1" dirty="0" err="1" smtClean="0">
                <a:solidFill>
                  <a:schemeClr val="tx2"/>
                </a:solidFill>
                <a:latin typeface="Times New Roman" pitchFamily="18" charset="0"/>
              </a:rPr>
              <a:t>manusia</a:t>
            </a:r>
            <a:r>
              <a:rPr lang="en-US" sz="3000" b="1" i="1" dirty="0" smtClean="0">
                <a:solidFill>
                  <a:schemeClr val="tx2"/>
                </a:solidFill>
                <a:latin typeface="Times New Roman" pitchFamily="18" charset="0"/>
              </a:rPr>
              <a:t> yang </a:t>
            </a:r>
            <a:r>
              <a:rPr lang="en-US" sz="3000" b="1" i="1" dirty="0" err="1" smtClean="0">
                <a:solidFill>
                  <a:schemeClr val="tx2"/>
                </a:solidFill>
                <a:latin typeface="Times New Roman" pitchFamily="18" charset="0"/>
              </a:rPr>
              <a:t>kemudian</a:t>
            </a:r>
            <a:r>
              <a:rPr lang="en-US" sz="3000" b="1" i="1" dirty="0" smtClean="0">
                <a:solidFill>
                  <a:schemeClr val="tx2"/>
                </a:solidFill>
                <a:latin typeface="Times New Roman" pitchFamily="18" charset="0"/>
              </a:rPr>
              <a:t> </a:t>
            </a:r>
            <a:r>
              <a:rPr lang="en-US" sz="3000" b="1" i="1" dirty="0" err="1" smtClean="0">
                <a:solidFill>
                  <a:schemeClr val="tx2"/>
                </a:solidFill>
                <a:latin typeface="Times New Roman" pitchFamily="18" charset="0"/>
              </a:rPr>
              <a:t>dapat</a:t>
            </a:r>
            <a:r>
              <a:rPr lang="en-US" sz="3000" b="1" i="1" dirty="0" smtClean="0">
                <a:solidFill>
                  <a:schemeClr val="tx2"/>
                </a:solidFill>
                <a:latin typeface="Times New Roman" pitchFamily="18" charset="0"/>
              </a:rPr>
              <a:t> </a:t>
            </a:r>
            <a:r>
              <a:rPr lang="en-US" sz="3000" b="1" i="1" dirty="0" err="1" smtClean="0">
                <a:solidFill>
                  <a:schemeClr val="tx2"/>
                </a:solidFill>
                <a:latin typeface="Times New Roman" pitchFamily="18" charset="0"/>
              </a:rPr>
              <a:t>menimbulkan</a:t>
            </a:r>
            <a:r>
              <a:rPr lang="en-US" sz="3000" b="1" i="1" dirty="0" smtClean="0">
                <a:solidFill>
                  <a:schemeClr val="tx2"/>
                </a:solidFill>
                <a:latin typeface="Times New Roman" pitchFamily="18" charset="0"/>
              </a:rPr>
              <a:t> AIDS</a:t>
            </a:r>
          </a:p>
          <a:p>
            <a:pPr marL="0" indent="0" eaLnBrk="1" fontAlgn="auto" hangingPunct="1">
              <a:lnSpc>
                <a:spcPct val="80000"/>
              </a:lnSpc>
              <a:spcAft>
                <a:spcPts val="0"/>
              </a:spcAft>
              <a:buFont typeface="Wingdings 2" pitchFamily="18" charset="2"/>
              <a:buNone/>
              <a:defRPr/>
            </a:pPr>
            <a:endParaRPr lang="en-US" b="1" i="1" dirty="0" smtClean="0">
              <a:solidFill>
                <a:schemeClr val="tx2"/>
              </a:solidFill>
              <a:latin typeface="Times New Roman" pitchFamily="18" charset="0"/>
            </a:endParaRPr>
          </a:p>
          <a:p>
            <a:pPr marL="274320" indent="-274320" eaLnBrk="1" fontAlgn="auto" hangingPunct="1">
              <a:lnSpc>
                <a:spcPct val="80000"/>
              </a:lnSpc>
              <a:spcAft>
                <a:spcPts val="0"/>
              </a:spcAft>
              <a:buFont typeface="Wingdings 2"/>
              <a:buChar char=""/>
              <a:defRPr/>
            </a:pPr>
            <a:r>
              <a:rPr lang="en-US" b="1" dirty="0" smtClean="0">
                <a:solidFill>
                  <a:srgbClr val="FF0000"/>
                </a:solidFill>
                <a:latin typeface="Times New Roman" pitchFamily="18" charset="0"/>
              </a:rPr>
              <a:t>A I D S  :</a:t>
            </a:r>
          </a:p>
          <a:p>
            <a:pPr marL="274320" indent="-274320" eaLnBrk="1" fontAlgn="auto" hangingPunct="1">
              <a:lnSpc>
                <a:spcPct val="80000"/>
              </a:lnSpc>
              <a:spcAft>
                <a:spcPts val="0"/>
              </a:spcAft>
              <a:buFontTx/>
              <a:buNone/>
              <a:defRPr/>
            </a:pPr>
            <a:r>
              <a:rPr lang="en-US" b="1" dirty="0" smtClean="0">
                <a:solidFill>
                  <a:srgbClr val="FF0000"/>
                </a:solidFill>
                <a:latin typeface="Times New Roman" pitchFamily="18" charset="0"/>
              </a:rPr>
              <a:t>	(Acquired Immune Deficiency Syndrome)</a:t>
            </a:r>
          </a:p>
          <a:p>
            <a:pPr marL="274320" indent="-274320" eaLnBrk="1" fontAlgn="auto" hangingPunct="1">
              <a:lnSpc>
                <a:spcPct val="80000"/>
              </a:lnSpc>
              <a:spcAft>
                <a:spcPts val="0"/>
              </a:spcAft>
              <a:buFontTx/>
              <a:buNone/>
              <a:defRPr/>
            </a:pPr>
            <a:r>
              <a:rPr lang="en-US" b="1" i="1" dirty="0" smtClean="0">
                <a:solidFill>
                  <a:schemeClr val="bg1"/>
                </a:solidFill>
                <a:latin typeface="Times New Roman" pitchFamily="18" charset="0"/>
              </a:rPr>
              <a:t>	</a:t>
            </a:r>
            <a:r>
              <a:rPr lang="en-US" sz="3200" b="1" i="1" dirty="0" smtClean="0">
                <a:solidFill>
                  <a:schemeClr val="tx2"/>
                </a:solidFill>
                <a:latin typeface="Times New Roman" pitchFamily="18" charset="0"/>
              </a:rPr>
              <a:t>Kumpulan </a:t>
            </a:r>
            <a:r>
              <a:rPr lang="en-US" sz="3200" b="1" i="1" dirty="0" err="1" smtClean="0">
                <a:solidFill>
                  <a:schemeClr val="tx2"/>
                </a:solidFill>
                <a:latin typeface="Times New Roman" pitchFamily="18" charset="0"/>
              </a:rPr>
              <a:t>gejala</a:t>
            </a:r>
            <a:r>
              <a:rPr lang="en-US" sz="3200" b="1" i="1" dirty="0" smtClean="0">
                <a:solidFill>
                  <a:schemeClr val="tx2"/>
                </a:solidFill>
                <a:latin typeface="Times New Roman" pitchFamily="18" charset="0"/>
              </a:rPr>
              <a:t> </a:t>
            </a:r>
            <a:r>
              <a:rPr lang="en-US" sz="3200" b="1" i="1" dirty="0" err="1" smtClean="0">
                <a:solidFill>
                  <a:schemeClr val="tx2"/>
                </a:solidFill>
                <a:latin typeface="Times New Roman" pitchFamily="18" charset="0"/>
              </a:rPr>
              <a:t>penyakit</a:t>
            </a:r>
            <a:r>
              <a:rPr lang="en-US" sz="3200" b="1" i="1" dirty="0" smtClean="0">
                <a:solidFill>
                  <a:schemeClr val="tx2"/>
                </a:solidFill>
                <a:latin typeface="Times New Roman" pitchFamily="18" charset="0"/>
              </a:rPr>
              <a:t> yang </a:t>
            </a:r>
            <a:r>
              <a:rPr lang="en-US" sz="3200" b="1" i="1" dirty="0" err="1" smtClean="0">
                <a:solidFill>
                  <a:schemeClr val="tx2"/>
                </a:solidFill>
                <a:latin typeface="Times New Roman" pitchFamily="18" charset="0"/>
              </a:rPr>
              <a:t>menyerang</a:t>
            </a:r>
            <a:r>
              <a:rPr lang="en-US" sz="3200" b="1" i="1" dirty="0" smtClean="0">
                <a:solidFill>
                  <a:schemeClr val="tx2"/>
                </a:solidFill>
                <a:latin typeface="Times New Roman" pitchFamily="18" charset="0"/>
              </a:rPr>
              <a:t> </a:t>
            </a:r>
            <a:r>
              <a:rPr lang="en-US" sz="3200" b="1" i="1" dirty="0" err="1" smtClean="0">
                <a:solidFill>
                  <a:schemeClr val="tx2"/>
                </a:solidFill>
                <a:latin typeface="Times New Roman" pitchFamily="18" charset="0"/>
              </a:rPr>
              <a:t>tubuh</a:t>
            </a:r>
            <a:r>
              <a:rPr lang="en-US" sz="3200" b="1" i="1" dirty="0" smtClean="0">
                <a:solidFill>
                  <a:schemeClr val="tx2"/>
                </a:solidFill>
                <a:latin typeface="Times New Roman" pitchFamily="18" charset="0"/>
              </a:rPr>
              <a:t> </a:t>
            </a:r>
            <a:r>
              <a:rPr lang="en-US" sz="3200" b="1" i="1" dirty="0" err="1" smtClean="0">
                <a:solidFill>
                  <a:schemeClr val="tx2"/>
                </a:solidFill>
                <a:latin typeface="Times New Roman" pitchFamily="18" charset="0"/>
              </a:rPr>
              <a:t>manusia</a:t>
            </a:r>
            <a:r>
              <a:rPr lang="en-US" sz="3200" b="1" i="1" dirty="0" smtClean="0">
                <a:solidFill>
                  <a:schemeClr val="tx2"/>
                </a:solidFill>
                <a:latin typeface="Times New Roman" pitchFamily="18" charset="0"/>
              </a:rPr>
              <a:t> </a:t>
            </a:r>
            <a:r>
              <a:rPr lang="en-US" sz="3200" b="1" i="1" dirty="0" err="1" smtClean="0">
                <a:solidFill>
                  <a:schemeClr val="tx2"/>
                </a:solidFill>
                <a:latin typeface="Times New Roman" pitchFamily="18" charset="0"/>
              </a:rPr>
              <a:t>setelah</a:t>
            </a:r>
            <a:r>
              <a:rPr lang="en-US" sz="3200" b="1" i="1" dirty="0" smtClean="0">
                <a:solidFill>
                  <a:schemeClr val="tx2"/>
                </a:solidFill>
                <a:latin typeface="Times New Roman" pitchFamily="18" charset="0"/>
              </a:rPr>
              <a:t> </a:t>
            </a:r>
            <a:r>
              <a:rPr lang="en-US" sz="3200" b="1" i="1" dirty="0" err="1" smtClean="0">
                <a:solidFill>
                  <a:schemeClr val="tx2"/>
                </a:solidFill>
                <a:latin typeface="Times New Roman" pitchFamily="18" charset="0"/>
              </a:rPr>
              <a:t>sistem</a:t>
            </a:r>
            <a:r>
              <a:rPr lang="en-US" sz="3200" b="1" i="1" dirty="0" smtClean="0">
                <a:solidFill>
                  <a:schemeClr val="tx2"/>
                </a:solidFill>
                <a:latin typeface="Times New Roman" pitchFamily="18" charset="0"/>
              </a:rPr>
              <a:t> </a:t>
            </a:r>
            <a:r>
              <a:rPr lang="en-US" sz="3200" b="1" i="1" dirty="0" err="1" smtClean="0">
                <a:solidFill>
                  <a:schemeClr val="tx2"/>
                </a:solidFill>
                <a:latin typeface="Times New Roman" pitchFamily="18" charset="0"/>
              </a:rPr>
              <a:t>kekebalan</a:t>
            </a:r>
            <a:r>
              <a:rPr lang="en-US" sz="3200" b="1" i="1" dirty="0" smtClean="0">
                <a:solidFill>
                  <a:schemeClr val="tx2"/>
                </a:solidFill>
                <a:latin typeface="Times New Roman" pitchFamily="18" charset="0"/>
              </a:rPr>
              <a:t> </a:t>
            </a:r>
            <a:r>
              <a:rPr lang="en-US" sz="3200" b="1" i="1" dirty="0" err="1" smtClean="0">
                <a:solidFill>
                  <a:schemeClr val="tx2"/>
                </a:solidFill>
                <a:latin typeface="Times New Roman" pitchFamily="18" charset="0"/>
              </a:rPr>
              <a:t>tubuhnya</a:t>
            </a:r>
            <a:r>
              <a:rPr lang="en-US" sz="3200" b="1" i="1" dirty="0" smtClean="0">
                <a:solidFill>
                  <a:schemeClr val="tx2"/>
                </a:solidFill>
                <a:latin typeface="Times New Roman" pitchFamily="18" charset="0"/>
              </a:rPr>
              <a:t> </a:t>
            </a:r>
            <a:r>
              <a:rPr lang="en-US" sz="3200" b="1" i="1" dirty="0" err="1" smtClean="0">
                <a:solidFill>
                  <a:schemeClr val="tx2"/>
                </a:solidFill>
                <a:latin typeface="Times New Roman" pitchFamily="18" charset="0"/>
              </a:rPr>
              <a:t>dirusak</a:t>
            </a:r>
            <a:r>
              <a:rPr lang="en-US" sz="3200" b="1" i="1" dirty="0" smtClean="0">
                <a:solidFill>
                  <a:schemeClr val="tx2"/>
                </a:solidFill>
                <a:latin typeface="Times New Roman" pitchFamily="18" charset="0"/>
              </a:rPr>
              <a:t> </a:t>
            </a:r>
            <a:r>
              <a:rPr lang="en-US" sz="3200" b="1" i="1" dirty="0" err="1" smtClean="0">
                <a:solidFill>
                  <a:schemeClr val="tx2"/>
                </a:solidFill>
                <a:latin typeface="Times New Roman" pitchFamily="18" charset="0"/>
              </a:rPr>
              <a:t>oleh</a:t>
            </a:r>
            <a:r>
              <a:rPr lang="en-US" sz="3200" b="1" i="1" dirty="0" smtClean="0">
                <a:solidFill>
                  <a:schemeClr val="tx2"/>
                </a:solidFill>
                <a:latin typeface="Times New Roman" pitchFamily="18" charset="0"/>
              </a:rPr>
              <a:t> virus yang </a:t>
            </a:r>
            <a:r>
              <a:rPr lang="en-US" sz="3200" b="1" i="1" dirty="0" err="1" smtClean="0">
                <a:solidFill>
                  <a:schemeClr val="tx2"/>
                </a:solidFill>
                <a:latin typeface="Times New Roman" pitchFamily="18" charset="0"/>
              </a:rPr>
              <a:t>disebut</a:t>
            </a:r>
            <a:r>
              <a:rPr lang="en-US" sz="3200" b="1" i="1" dirty="0" smtClean="0">
                <a:solidFill>
                  <a:schemeClr val="tx2"/>
                </a:solidFill>
                <a:latin typeface="Times New Roman" pitchFamily="18" charset="0"/>
              </a:rPr>
              <a:t> HIV</a:t>
            </a:r>
          </a:p>
        </p:txBody>
      </p:sp>
      <p:pic>
        <p:nvPicPr>
          <p:cNvPr id="104452" name="Picture 4" descr="hiv2(MINE-AUS-NET)"/>
          <p:cNvPicPr>
            <a:picLocks noGrp="1" noChangeAspect="1" noChangeArrowheads="1"/>
          </p:cNvPicPr>
          <p:nvPr>
            <p:ph sz="half" idx="2"/>
          </p:nvPr>
        </p:nvPicPr>
        <p:blipFill>
          <a:blip r:embed="rId2" cstate="print">
            <a:extLst>
              <a:ext uri="{28A0092B-C50C-407E-A947-70E740481C1C}">
                <a14:useLocalDpi xmlns="" xmlns:a14="http://schemas.microsoft.com/office/drawing/2010/main" val="0"/>
              </a:ext>
            </a:extLst>
          </a:blip>
          <a:srcRect/>
          <a:stretch>
            <a:fillRect/>
          </a:stretch>
        </p:blipFill>
        <p:spPr>
          <a:xfrm>
            <a:off x="0" y="2209800"/>
            <a:ext cx="2941638" cy="3206750"/>
          </a:xfrm>
          <a:solidFill>
            <a:schemeClr val="bg1"/>
          </a:solidFill>
          <a:ln w="38100">
            <a:solidFill>
              <a:schemeClr val="bg1"/>
            </a:solidFill>
            <a:miter lim="800000"/>
            <a:headEnd/>
            <a:tailEnd/>
          </a:ln>
        </p:spPr>
      </p:pic>
    </p:spTree>
    <p:extLst>
      <p:ext uri="{BB962C8B-B14F-4D97-AF65-F5344CB8AC3E}">
        <p14:creationId xmlns="" xmlns:p14="http://schemas.microsoft.com/office/powerpoint/2010/main" val="851184956"/>
      </p:ext>
    </p:extLst>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499"/>
                                          </p:stCondLst>
                                        </p:cTn>
                                        <p:tgtEl>
                                          <p:spTgt spid="10445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4451">
                                            <p:bg/>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4451">
                                            <p:txEl>
                                              <p:pRg st="0" end="0"/>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04451">
                                            <p:txEl>
                                              <p:pRg st="1" end="1"/>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04451">
                                            <p:txEl>
                                              <p:pRg st="2" end="2"/>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04451">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04451">
                                            <p:txEl>
                                              <p:pRg st="5" end="5"/>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04451">
                                            <p:txEl>
                                              <p:pRg st="6" end="6"/>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4" presetClass="entr" presetSubtype="32" fill="hold" nodeType="clickEffect">
                                  <p:stCondLst>
                                    <p:cond delay="0"/>
                                  </p:stCondLst>
                                  <p:childTnLst>
                                    <p:set>
                                      <p:cBhvr>
                                        <p:cTn id="38" dur="1" fill="hold">
                                          <p:stCondLst>
                                            <p:cond delay="0"/>
                                          </p:stCondLst>
                                        </p:cTn>
                                        <p:tgtEl>
                                          <p:spTgt spid="104452"/>
                                        </p:tgtEl>
                                        <p:attrNameLst>
                                          <p:attrName>style.visibility</p:attrName>
                                        </p:attrNameLst>
                                      </p:cBhvr>
                                      <p:to>
                                        <p:strVal val="visible"/>
                                      </p:to>
                                    </p:set>
                                    <p:animEffect transition="in" filter="box(out)">
                                      <p:cBhvr>
                                        <p:cTn id="39" dur="500"/>
                                        <p:tgtEl>
                                          <p:spTgt spid="1044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build="p" animBg="1"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000006"/>
          <p:cNvPicPr>
            <a:picLocks noGrp="1" noChangeAspect="1" noChangeArrowheads="1"/>
          </p:cNvPicPr>
          <p:nvPr>
            <p:ph idx="1"/>
          </p:nvPr>
        </p:nvPicPr>
        <p:blipFill>
          <a:blip r:embed="rId2" cstate="print">
            <a:lum bright="-34000" contrast="-6000"/>
            <a:extLst>
              <a:ext uri="{28A0092B-C50C-407E-A947-70E740481C1C}">
                <a14:useLocalDpi xmlns="" xmlns:a14="http://schemas.microsoft.com/office/drawing/2010/main" val="0"/>
              </a:ext>
            </a:extLst>
          </a:blip>
          <a:srcRect/>
          <a:stretch>
            <a:fillRect/>
          </a:stretch>
        </p:blipFill>
        <p:spPr>
          <a:xfrm>
            <a:off x="76200" y="0"/>
            <a:ext cx="8991600" cy="6858000"/>
          </a:xfrm>
        </p:spPr>
      </p:pic>
    </p:spTree>
    <p:extLst>
      <p:ext uri="{BB962C8B-B14F-4D97-AF65-F5344CB8AC3E}">
        <p14:creationId xmlns="" xmlns:p14="http://schemas.microsoft.com/office/powerpoint/2010/main" val="396789186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3" descr="000005"/>
          <p:cNvPicPr>
            <a:picLocks noGrp="1" noChangeAspect="1" noChangeArrowheads="1"/>
          </p:cNvPicPr>
          <p:nvPr>
            <p:ph idx="1"/>
          </p:nvPr>
        </p:nvPicPr>
        <p:blipFill>
          <a:blip r:embed="rId2" cstate="print">
            <a:lum bright="-32000" contrast="32000"/>
            <a:extLst>
              <a:ext uri="{28A0092B-C50C-407E-A947-70E740481C1C}">
                <a14:useLocalDpi xmlns="" xmlns:a14="http://schemas.microsoft.com/office/drawing/2010/main" val="0"/>
              </a:ext>
            </a:extLst>
          </a:blip>
          <a:srcRect/>
          <a:stretch>
            <a:fillRect/>
          </a:stretch>
        </p:blipFill>
        <p:spPr>
          <a:xfrm>
            <a:off x="0" y="0"/>
            <a:ext cx="9144000" cy="6858000"/>
          </a:xfrm>
        </p:spPr>
      </p:pic>
    </p:spTree>
    <p:extLst>
      <p:ext uri="{BB962C8B-B14F-4D97-AF65-F5344CB8AC3E}">
        <p14:creationId xmlns="" xmlns:p14="http://schemas.microsoft.com/office/powerpoint/2010/main" val="62545202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3" descr="000004"/>
          <p:cNvPicPr>
            <a:picLocks noGrp="1" noChangeAspect="1" noChangeArrowheads="1"/>
          </p:cNvPicPr>
          <p:nvPr>
            <p:ph idx="1"/>
          </p:nvPr>
        </p:nvPicPr>
        <p:blipFill>
          <a:blip r:embed="rId2" cstate="print">
            <a:lum bright="-32000" contrast="38000"/>
            <a:extLst>
              <a:ext uri="{28A0092B-C50C-407E-A947-70E740481C1C}">
                <a14:useLocalDpi xmlns="" xmlns:a14="http://schemas.microsoft.com/office/drawing/2010/main" val="0"/>
              </a:ext>
            </a:extLst>
          </a:blip>
          <a:srcRect/>
          <a:stretch>
            <a:fillRect/>
          </a:stretch>
        </p:blipFill>
        <p:spPr>
          <a:xfrm>
            <a:off x="0" y="0"/>
            <a:ext cx="9144000" cy="6858000"/>
          </a:xfrm>
        </p:spPr>
      </p:pic>
    </p:spTree>
    <p:extLst>
      <p:ext uri="{BB962C8B-B14F-4D97-AF65-F5344CB8AC3E}">
        <p14:creationId xmlns="" xmlns:p14="http://schemas.microsoft.com/office/powerpoint/2010/main" val="408457584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3" descr="000003"/>
          <p:cNvPicPr>
            <a:picLocks noGrp="1" noChangeAspect="1" noChangeArrowheads="1"/>
          </p:cNvPicPr>
          <p:nvPr>
            <p:ph idx="1"/>
          </p:nvPr>
        </p:nvPicPr>
        <p:blipFill>
          <a:blip r:embed="rId2" cstate="print">
            <a:lum bright="-36000" contrast="10000"/>
            <a:extLst>
              <a:ext uri="{28A0092B-C50C-407E-A947-70E740481C1C}">
                <a14:useLocalDpi xmlns="" xmlns:a14="http://schemas.microsoft.com/office/drawing/2010/main" val="0"/>
              </a:ext>
            </a:extLst>
          </a:blip>
          <a:srcRect/>
          <a:stretch>
            <a:fillRect/>
          </a:stretch>
        </p:blipFill>
        <p:spPr>
          <a:xfrm>
            <a:off x="0" y="0"/>
            <a:ext cx="9144000" cy="6858000"/>
          </a:xfrm>
        </p:spPr>
      </p:pic>
    </p:spTree>
    <p:extLst>
      <p:ext uri="{BB962C8B-B14F-4D97-AF65-F5344CB8AC3E}">
        <p14:creationId xmlns="" xmlns:p14="http://schemas.microsoft.com/office/powerpoint/2010/main" val="363397879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539750" y="476250"/>
            <a:ext cx="7991475" cy="866775"/>
          </a:xfrm>
          <a:solidFill>
            <a:schemeClr val="bg1"/>
          </a:solidFill>
          <a:ln w="57150">
            <a:solidFill>
              <a:schemeClr val="bg1"/>
            </a:solidFill>
          </a:ln>
        </p:spPr>
        <p:txBody>
          <a:bodyPr>
            <a:normAutofit/>
          </a:bodyPr>
          <a:lstStyle/>
          <a:p>
            <a:pPr eaLnBrk="1" fontAlgn="auto" hangingPunct="1">
              <a:spcAft>
                <a:spcPts val="0"/>
              </a:spcAft>
              <a:defRPr/>
            </a:pPr>
            <a:r>
              <a:rPr sz="4100" smtClean="0">
                <a:solidFill>
                  <a:srgbClr val="FF0000"/>
                </a:solidFill>
              </a:rPr>
              <a:t>Mengapa HIV/AIDS Berbahaya?</a:t>
            </a:r>
          </a:p>
        </p:txBody>
      </p:sp>
      <p:sp>
        <p:nvSpPr>
          <p:cNvPr id="106499" name="Rectangle 3"/>
          <p:cNvSpPr>
            <a:spLocks noGrp="1" noChangeArrowheads="1"/>
          </p:cNvSpPr>
          <p:nvPr>
            <p:ph idx="1"/>
          </p:nvPr>
        </p:nvSpPr>
        <p:spPr>
          <a:xfrm>
            <a:off x="457200" y="1600200"/>
            <a:ext cx="8147050" cy="5029200"/>
          </a:xfrm>
          <a:solidFill>
            <a:schemeClr val="bg1"/>
          </a:solidFill>
          <a:ln w="57150">
            <a:solidFill>
              <a:schemeClr val="bg1"/>
            </a:solidFill>
          </a:ln>
        </p:spPr>
        <p:txBody>
          <a:bodyPr>
            <a:normAutofit lnSpcReduction="10000"/>
          </a:bodyPr>
          <a:lstStyle/>
          <a:p>
            <a:pPr algn="ctr" eaLnBrk="1" hangingPunct="1">
              <a:lnSpc>
                <a:spcPct val="90000"/>
              </a:lnSpc>
              <a:buFont typeface="Wingdings" pitchFamily="2" charset="2"/>
              <a:buChar char="v"/>
              <a:defRPr/>
            </a:pPr>
            <a:r>
              <a:rPr lang="en-US" sz="4000" dirty="0" err="1" smtClean="0">
                <a:solidFill>
                  <a:srgbClr val="0000FF"/>
                </a:solidFill>
                <a:latin typeface="Arial Narrow" pitchFamily="34" charset="0"/>
              </a:rPr>
              <a:t>Menyerang</a:t>
            </a:r>
            <a:r>
              <a:rPr lang="en-US" sz="4000" dirty="0" smtClean="0">
                <a:solidFill>
                  <a:srgbClr val="0000FF"/>
                </a:solidFill>
                <a:latin typeface="Arial Narrow" pitchFamily="34" charset="0"/>
              </a:rPr>
              <a:t> </a:t>
            </a:r>
            <a:r>
              <a:rPr lang="en-US" sz="4000" dirty="0" err="1" smtClean="0">
                <a:solidFill>
                  <a:srgbClr val="0000FF"/>
                </a:solidFill>
                <a:latin typeface="Arial Narrow" pitchFamily="34" charset="0"/>
              </a:rPr>
              <a:t>siapa</a:t>
            </a:r>
            <a:r>
              <a:rPr lang="en-US" sz="4000" dirty="0" smtClean="0">
                <a:solidFill>
                  <a:srgbClr val="0000FF"/>
                </a:solidFill>
                <a:latin typeface="Arial Narrow" pitchFamily="34" charset="0"/>
              </a:rPr>
              <a:t> </a:t>
            </a:r>
            <a:r>
              <a:rPr lang="en-US" sz="4000" dirty="0" err="1" smtClean="0">
                <a:solidFill>
                  <a:srgbClr val="0000FF"/>
                </a:solidFill>
                <a:latin typeface="Arial Narrow" pitchFamily="34" charset="0"/>
              </a:rPr>
              <a:t>saja</a:t>
            </a:r>
            <a:r>
              <a:rPr lang="en-US" sz="4000" dirty="0" smtClean="0">
                <a:solidFill>
                  <a:srgbClr val="0000FF"/>
                </a:solidFill>
                <a:latin typeface="Arial Narrow" pitchFamily="34" charset="0"/>
              </a:rPr>
              <a:t> </a:t>
            </a:r>
            <a:r>
              <a:rPr lang="en-US" sz="4000" dirty="0" err="1" smtClean="0">
                <a:solidFill>
                  <a:srgbClr val="0000FF"/>
                </a:solidFill>
                <a:latin typeface="Arial Narrow" pitchFamily="34" charset="0"/>
              </a:rPr>
              <a:t>tanpa</a:t>
            </a:r>
            <a:r>
              <a:rPr lang="en-US" sz="4000" dirty="0" smtClean="0">
                <a:solidFill>
                  <a:srgbClr val="0000FF"/>
                </a:solidFill>
                <a:latin typeface="Arial Narrow" pitchFamily="34" charset="0"/>
              </a:rPr>
              <a:t> </a:t>
            </a:r>
            <a:r>
              <a:rPr lang="en-US" sz="4000" dirty="0" err="1" smtClean="0">
                <a:solidFill>
                  <a:srgbClr val="0000FF"/>
                </a:solidFill>
                <a:latin typeface="Arial Narrow" pitchFamily="34" charset="0"/>
              </a:rPr>
              <a:t>kecuali</a:t>
            </a:r>
            <a:endParaRPr lang="en-US" sz="4000" dirty="0" smtClean="0">
              <a:solidFill>
                <a:srgbClr val="0000FF"/>
              </a:solidFill>
              <a:latin typeface="Arial Narrow" pitchFamily="34" charset="0"/>
            </a:endParaRPr>
          </a:p>
          <a:p>
            <a:pPr marL="0" indent="0" algn="ctr" eaLnBrk="1" hangingPunct="1">
              <a:lnSpc>
                <a:spcPct val="90000"/>
              </a:lnSpc>
              <a:buFont typeface="Wingdings 2" pitchFamily="18" charset="2"/>
              <a:buNone/>
              <a:defRPr/>
            </a:pPr>
            <a:r>
              <a:rPr lang="en-US" sz="4000" dirty="0" smtClean="0">
                <a:solidFill>
                  <a:srgbClr val="0000FF"/>
                </a:solidFill>
                <a:latin typeface="Arial Narrow" pitchFamily="34" charset="0"/>
              </a:rPr>
              <a:t> </a:t>
            </a:r>
          </a:p>
          <a:p>
            <a:pPr algn="ctr" eaLnBrk="1" hangingPunct="1">
              <a:lnSpc>
                <a:spcPct val="90000"/>
              </a:lnSpc>
              <a:buFont typeface="Wingdings" pitchFamily="2" charset="2"/>
              <a:buChar char="v"/>
              <a:defRPr/>
            </a:pPr>
            <a:r>
              <a:rPr lang="en-US" sz="4000" dirty="0" err="1" smtClean="0">
                <a:solidFill>
                  <a:srgbClr val="0000FF"/>
                </a:solidFill>
                <a:latin typeface="Arial Narrow" pitchFamily="34" charset="0"/>
              </a:rPr>
              <a:t>Belum</a:t>
            </a:r>
            <a:r>
              <a:rPr lang="en-US" sz="4000" dirty="0" smtClean="0">
                <a:solidFill>
                  <a:srgbClr val="0000FF"/>
                </a:solidFill>
                <a:latin typeface="Arial Narrow" pitchFamily="34" charset="0"/>
              </a:rPr>
              <a:t> </a:t>
            </a:r>
            <a:r>
              <a:rPr lang="en-US" sz="4000" dirty="0" err="1" smtClean="0">
                <a:solidFill>
                  <a:srgbClr val="0000FF"/>
                </a:solidFill>
                <a:latin typeface="Arial Narrow" pitchFamily="34" charset="0"/>
              </a:rPr>
              <a:t>ada</a:t>
            </a:r>
            <a:r>
              <a:rPr lang="en-US" sz="4000" dirty="0" smtClean="0">
                <a:solidFill>
                  <a:srgbClr val="0000FF"/>
                </a:solidFill>
                <a:latin typeface="Arial Narrow" pitchFamily="34" charset="0"/>
              </a:rPr>
              <a:t> </a:t>
            </a:r>
            <a:r>
              <a:rPr lang="en-US" sz="4000" dirty="0" err="1" smtClean="0">
                <a:solidFill>
                  <a:srgbClr val="0000FF"/>
                </a:solidFill>
                <a:latin typeface="Arial Narrow" pitchFamily="34" charset="0"/>
              </a:rPr>
              <a:t>vaksin</a:t>
            </a:r>
            <a:r>
              <a:rPr lang="en-US" sz="4000" dirty="0" smtClean="0">
                <a:solidFill>
                  <a:srgbClr val="0000FF"/>
                </a:solidFill>
                <a:latin typeface="Arial Narrow" pitchFamily="34" charset="0"/>
              </a:rPr>
              <a:t> / </a:t>
            </a:r>
            <a:r>
              <a:rPr lang="en-US" sz="4000" dirty="0" err="1" smtClean="0">
                <a:solidFill>
                  <a:srgbClr val="0000FF"/>
                </a:solidFill>
                <a:latin typeface="Arial Narrow" pitchFamily="34" charset="0"/>
              </a:rPr>
              <a:t>obat</a:t>
            </a:r>
            <a:r>
              <a:rPr lang="en-US" sz="4000" dirty="0" smtClean="0">
                <a:solidFill>
                  <a:srgbClr val="0000FF"/>
                </a:solidFill>
                <a:latin typeface="Arial Narrow" pitchFamily="34" charset="0"/>
              </a:rPr>
              <a:t> yang </a:t>
            </a:r>
            <a:r>
              <a:rPr lang="en-US" sz="4000" dirty="0" err="1" smtClean="0">
                <a:solidFill>
                  <a:srgbClr val="0000FF"/>
                </a:solidFill>
                <a:latin typeface="Arial Narrow" pitchFamily="34" charset="0"/>
              </a:rPr>
              <a:t>bisa</a:t>
            </a:r>
            <a:r>
              <a:rPr lang="en-US" sz="4000" dirty="0" smtClean="0">
                <a:solidFill>
                  <a:srgbClr val="0000FF"/>
                </a:solidFill>
                <a:latin typeface="Arial Narrow" pitchFamily="34" charset="0"/>
              </a:rPr>
              <a:t> </a:t>
            </a:r>
            <a:r>
              <a:rPr lang="en-US" sz="4000" dirty="0" err="1" smtClean="0">
                <a:solidFill>
                  <a:srgbClr val="0000FF"/>
                </a:solidFill>
                <a:latin typeface="Arial Narrow" pitchFamily="34" charset="0"/>
              </a:rPr>
              <a:t>membunuh</a:t>
            </a:r>
            <a:r>
              <a:rPr lang="en-US" sz="4000" dirty="0" smtClean="0">
                <a:solidFill>
                  <a:srgbClr val="0000FF"/>
                </a:solidFill>
                <a:latin typeface="Arial Narrow" pitchFamily="34" charset="0"/>
              </a:rPr>
              <a:t> virus HIV</a:t>
            </a:r>
          </a:p>
          <a:p>
            <a:pPr marL="0" indent="0" algn="ctr" eaLnBrk="1" hangingPunct="1">
              <a:lnSpc>
                <a:spcPct val="90000"/>
              </a:lnSpc>
              <a:buFont typeface="Wingdings 2" pitchFamily="18" charset="2"/>
              <a:buNone/>
              <a:defRPr/>
            </a:pPr>
            <a:endParaRPr lang="en-US" sz="4000" dirty="0" smtClean="0">
              <a:solidFill>
                <a:srgbClr val="0000FF"/>
              </a:solidFill>
              <a:latin typeface="Arial Narrow" pitchFamily="34" charset="0"/>
            </a:endParaRPr>
          </a:p>
          <a:p>
            <a:pPr algn="ctr" eaLnBrk="1" hangingPunct="1">
              <a:lnSpc>
                <a:spcPct val="90000"/>
              </a:lnSpc>
              <a:buFont typeface="Wingdings" pitchFamily="2" charset="2"/>
              <a:buChar char="v"/>
              <a:defRPr/>
            </a:pPr>
            <a:r>
              <a:rPr lang="en-US" sz="4000" dirty="0" err="1" smtClean="0">
                <a:solidFill>
                  <a:srgbClr val="0000FF"/>
                </a:solidFill>
                <a:latin typeface="Arial Narrow" pitchFamily="34" charset="0"/>
              </a:rPr>
              <a:t>Adanya</a:t>
            </a:r>
            <a:r>
              <a:rPr lang="en-US" sz="4000" dirty="0" smtClean="0">
                <a:solidFill>
                  <a:srgbClr val="0000FF"/>
                </a:solidFill>
                <a:latin typeface="Arial Narrow" pitchFamily="34" charset="0"/>
              </a:rPr>
              <a:t> window period / </a:t>
            </a:r>
            <a:r>
              <a:rPr lang="en-US" sz="4000" dirty="0" err="1" smtClean="0">
                <a:solidFill>
                  <a:srgbClr val="0000FF"/>
                </a:solidFill>
                <a:latin typeface="Arial Narrow" pitchFamily="34" charset="0"/>
              </a:rPr>
              <a:t>masa</a:t>
            </a:r>
            <a:r>
              <a:rPr lang="en-US" sz="4000" dirty="0" smtClean="0">
                <a:solidFill>
                  <a:srgbClr val="0000FF"/>
                </a:solidFill>
                <a:latin typeface="Arial Narrow" pitchFamily="34" charset="0"/>
              </a:rPr>
              <a:t> </a:t>
            </a:r>
            <a:r>
              <a:rPr lang="en-US" sz="4000" dirty="0" err="1" smtClean="0">
                <a:solidFill>
                  <a:srgbClr val="0000FF"/>
                </a:solidFill>
                <a:latin typeface="Arial Narrow" pitchFamily="34" charset="0"/>
              </a:rPr>
              <a:t>jendela</a:t>
            </a:r>
            <a:r>
              <a:rPr lang="en-US" sz="4000" dirty="0" smtClean="0">
                <a:solidFill>
                  <a:srgbClr val="0000FF"/>
                </a:solidFill>
                <a:latin typeface="Arial Narrow" pitchFamily="34" charset="0"/>
              </a:rPr>
              <a:t>.</a:t>
            </a:r>
          </a:p>
          <a:p>
            <a:pPr marL="0" indent="0" algn="ctr" eaLnBrk="1" hangingPunct="1">
              <a:lnSpc>
                <a:spcPct val="90000"/>
              </a:lnSpc>
              <a:buFont typeface="Wingdings 2" pitchFamily="18" charset="2"/>
              <a:buNone/>
              <a:defRPr/>
            </a:pPr>
            <a:endParaRPr lang="en-US" sz="4000" dirty="0" smtClean="0">
              <a:solidFill>
                <a:srgbClr val="0000FF"/>
              </a:solidFill>
              <a:latin typeface="Arial Narrow" pitchFamily="34" charset="0"/>
            </a:endParaRPr>
          </a:p>
          <a:p>
            <a:pPr algn="ctr" eaLnBrk="1" hangingPunct="1">
              <a:lnSpc>
                <a:spcPct val="90000"/>
              </a:lnSpc>
              <a:buFont typeface="Wingdings" pitchFamily="2" charset="2"/>
              <a:buChar char="v"/>
              <a:defRPr/>
            </a:pPr>
            <a:r>
              <a:rPr lang="en-US" sz="4000" dirty="0" err="1" smtClean="0">
                <a:solidFill>
                  <a:srgbClr val="0000FF"/>
                </a:solidFill>
                <a:latin typeface="Arial Narrow" pitchFamily="34" charset="0"/>
              </a:rPr>
              <a:t>Fenomena</a:t>
            </a:r>
            <a:r>
              <a:rPr lang="en-US" sz="4000" dirty="0" smtClean="0">
                <a:solidFill>
                  <a:srgbClr val="0000FF"/>
                </a:solidFill>
                <a:latin typeface="Arial Narrow" pitchFamily="34" charset="0"/>
              </a:rPr>
              <a:t> </a:t>
            </a:r>
            <a:r>
              <a:rPr lang="en-US" sz="4000" dirty="0" err="1" smtClean="0">
                <a:solidFill>
                  <a:srgbClr val="0000FF"/>
                </a:solidFill>
                <a:latin typeface="Arial Narrow" pitchFamily="34" charset="0"/>
              </a:rPr>
              <a:t>gunung</a:t>
            </a:r>
            <a:r>
              <a:rPr lang="en-US" sz="4000" dirty="0" smtClean="0">
                <a:solidFill>
                  <a:srgbClr val="0000FF"/>
                </a:solidFill>
                <a:latin typeface="Arial Narrow" pitchFamily="34" charset="0"/>
              </a:rPr>
              <a:t> </a:t>
            </a:r>
            <a:r>
              <a:rPr lang="en-US" sz="4000" dirty="0" err="1" smtClean="0">
                <a:solidFill>
                  <a:srgbClr val="0000FF"/>
                </a:solidFill>
                <a:latin typeface="Arial Narrow" pitchFamily="34" charset="0"/>
              </a:rPr>
              <a:t>es</a:t>
            </a:r>
            <a:endParaRPr lang="en-US" sz="4000" dirty="0" smtClean="0">
              <a:solidFill>
                <a:srgbClr val="0000FF"/>
              </a:solidFill>
              <a:latin typeface="Arial Narrow" pitchFamily="34" charset="0"/>
            </a:endParaRPr>
          </a:p>
          <a:p>
            <a:pPr algn="ctr" eaLnBrk="1" hangingPunct="1">
              <a:lnSpc>
                <a:spcPct val="90000"/>
              </a:lnSpc>
              <a:buFont typeface="Wingdings" pitchFamily="2" charset="2"/>
              <a:buNone/>
              <a:defRPr/>
            </a:pPr>
            <a:endParaRPr lang="en-US" sz="4000" dirty="0" smtClean="0">
              <a:solidFill>
                <a:srgbClr val="0000FF"/>
              </a:solidFill>
              <a:latin typeface="Arial Narrow" pitchFamily="34" charset="0"/>
            </a:endParaRPr>
          </a:p>
        </p:txBody>
      </p:sp>
    </p:spTree>
    <p:extLst>
      <p:ext uri="{BB962C8B-B14F-4D97-AF65-F5344CB8AC3E}">
        <p14:creationId xmlns="" xmlns:p14="http://schemas.microsoft.com/office/powerpoint/2010/main" val="1786950007"/>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nodeType="withEffect">
                                  <p:stCondLst>
                                    <p:cond delay="0"/>
                                  </p:stCondLst>
                                  <p:childTnLst>
                                    <p:set>
                                      <p:cBhvr>
                                        <p:cTn id="6" dur="1" fill="hold">
                                          <p:stCondLst>
                                            <p:cond delay="0"/>
                                          </p:stCondLst>
                                        </p:cTn>
                                        <p:tgtEl>
                                          <p:spTgt spid="106498"/>
                                        </p:tgtEl>
                                        <p:attrNameLst>
                                          <p:attrName>style.visibility</p:attrName>
                                        </p:attrNameLst>
                                      </p:cBhvr>
                                      <p:to>
                                        <p:strVal val="visible"/>
                                      </p:to>
                                    </p:set>
                                    <p:animEffect transition="in" filter="fade">
                                      <p:cBhvr>
                                        <p:cTn id="7" dur="768" decel="100000"/>
                                        <p:tgtEl>
                                          <p:spTgt spid="106498"/>
                                        </p:tgtEl>
                                      </p:cBhvr>
                                    </p:animEffect>
                                    <p:animScale>
                                      <p:cBhvr>
                                        <p:cTn id="8" dur="768" decel="100000"/>
                                        <p:tgtEl>
                                          <p:spTgt spid="106498"/>
                                        </p:tgtEl>
                                      </p:cBhvr>
                                      <p:from x="10000" y="10000"/>
                                      <p:to x="200000" y="450000"/>
                                    </p:animScale>
                                    <p:animScale>
                                      <p:cBhvr>
                                        <p:cTn id="9" dur="1230" accel="100000" fill="hold">
                                          <p:stCondLst>
                                            <p:cond delay="768"/>
                                          </p:stCondLst>
                                        </p:cTn>
                                        <p:tgtEl>
                                          <p:spTgt spid="106498"/>
                                        </p:tgtEl>
                                      </p:cBhvr>
                                      <p:from x="200000" y="450000"/>
                                      <p:to x="100000" y="100000"/>
                                    </p:animScale>
                                    <p:set>
                                      <p:cBhvr>
                                        <p:cTn id="10" dur="768" fill="hold"/>
                                        <p:tgtEl>
                                          <p:spTgt spid="106498"/>
                                        </p:tgtEl>
                                        <p:attrNameLst>
                                          <p:attrName>ppt_x</p:attrName>
                                        </p:attrNameLst>
                                      </p:cBhvr>
                                      <p:to>
                                        <p:strVal val="(0.5)"/>
                                      </p:to>
                                    </p:set>
                                    <p:anim from="(0.5)" to="(#ppt_x)" calcmode="lin" valueType="num">
                                      <p:cBhvr>
                                        <p:cTn id="11" dur="1230" accel="100000" fill="hold">
                                          <p:stCondLst>
                                            <p:cond delay="768"/>
                                          </p:stCondLst>
                                        </p:cTn>
                                        <p:tgtEl>
                                          <p:spTgt spid="106498"/>
                                        </p:tgtEl>
                                        <p:attrNameLst>
                                          <p:attrName>ppt_x</p:attrName>
                                        </p:attrNameLst>
                                      </p:cBhvr>
                                    </p:anim>
                                    <p:set>
                                      <p:cBhvr>
                                        <p:cTn id="12" dur="768" fill="hold"/>
                                        <p:tgtEl>
                                          <p:spTgt spid="106498"/>
                                        </p:tgtEl>
                                        <p:attrNameLst>
                                          <p:attrName>ppt_y</p:attrName>
                                        </p:attrNameLst>
                                      </p:cBhvr>
                                      <p:to>
                                        <p:strVal val="(#ppt_y+0.4)"/>
                                      </p:to>
                                    </p:set>
                                    <p:anim from="(#ppt_y+0.4)" to="(#ppt_y)" calcmode="lin" valueType="num">
                                      <p:cBhvr>
                                        <p:cTn id="13" dur="1230" accel="100000" fill="hold">
                                          <p:stCondLst>
                                            <p:cond delay="768"/>
                                          </p:stCondLst>
                                        </p:cTn>
                                        <p:tgtEl>
                                          <p:spTgt spid="106498"/>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106499">
                                            <p:bg/>
                                          </p:spTgt>
                                        </p:tgtEl>
                                        <p:attrNameLst>
                                          <p:attrName>style.visibility</p:attrName>
                                        </p:attrNameLst>
                                      </p:cBhvr>
                                      <p:to>
                                        <p:strVal val="visible"/>
                                      </p:to>
                                    </p:set>
                                    <p:anim calcmode="lin" valueType="num">
                                      <p:cBhvr>
                                        <p:cTn id="18" dur="500" fill="hold"/>
                                        <p:tgtEl>
                                          <p:spTgt spid="106499">
                                            <p:bg/>
                                          </p:spTgt>
                                        </p:tgtEl>
                                        <p:attrNameLst>
                                          <p:attrName>ppt_w</p:attrName>
                                        </p:attrNameLst>
                                      </p:cBhvr>
                                      <p:tavLst>
                                        <p:tav tm="0">
                                          <p:val>
                                            <p:fltVal val="0"/>
                                          </p:val>
                                        </p:tav>
                                        <p:tav tm="100000">
                                          <p:val>
                                            <p:strVal val="#ppt_w"/>
                                          </p:val>
                                        </p:tav>
                                      </p:tavLst>
                                    </p:anim>
                                    <p:anim calcmode="lin" valueType="num">
                                      <p:cBhvr>
                                        <p:cTn id="19" dur="500" fill="hold"/>
                                        <p:tgtEl>
                                          <p:spTgt spid="106499">
                                            <p:bg/>
                                          </p:spTgt>
                                        </p:tgtEl>
                                        <p:attrNameLst>
                                          <p:attrName>ppt_h</p:attrName>
                                        </p:attrNameLst>
                                      </p:cBhvr>
                                      <p:tavLst>
                                        <p:tav tm="0">
                                          <p:val>
                                            <p:fltVal val="0"/>
                                          </p:val>
                                        </p:tav>
                                        <p:tav tm="100000">
                                          <p:val>
                                            <p:strVal val="#ppt_h"/>
                                          </p:val>
                                        </p:tav>
                                      </p:tavLst>
                                    </p:anim>
                                    <p:animEffect transition="in" filter="fade">
                                      <p:cBhvr>
                                        <p:cTn id="20" dur="500"/>
                                        <p:tgtEl>
                                          <p:spTgt spid="106499">
                                            <p:bg/>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3" presetClass="entr" presetSubtype="0" fill="hold" grpId="0" nodeType="clickEffect">
                                  <p:stCondLst>
                                    <p:cond delay="0"/>
                                  </p:stCondLst>
                                  <p:childTnLst>
                                    <p:set>
                                      <p:cBhvr>
                                        <p:cTn id="24" dur="1" fill="hold">
                                          <p:stCondLst>
                                            <p:cond delay="0"/>
                                          </p:stCondLst>
                                        </p:cTn>
                                        <p:tgtEl>
                                          <p:spTgt spid="106499">
                                            <p:txEl>
                                              <p:pRg st="0" end="0"/>
                                            </p:txEl>
                                          </p:spTgt>
                                        </p:tgtEl>
                                        <p:attrNameLst>
                                          <p:attrName>style.visibility</p:attrName>
                                        </p:attrNameLst>
                                      </p:cBhvr>
                                      <p:to>
                                        <p:strVal val="visible"/>
                                      </p:to>
                                    </p:set>
                                    <p:anim calcmode="lin" valueType="num">
                                      <p:cBhvr>
                                        <p:cTn id="25" dur="500" fill="hold"/>
                                        <p:tgtEl>
                                          <p:spTgt spid="106499">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106499">
                                            <p:txEl>
                                              <p:pRg st="0" end="0"/>
                                            </p:txEl>
                                          </p:spTgt>
                                        </p:tgtEl>
                                        <p:attrNameLst>
                                          <p:attrName>ppt_h</p:attrName>
                                        </p:attrNameLst>
                                      </p:cBhvr>
                                      <p:tavLst>
                                        <p:tav tm="0">
                                          <p:val>
                                            <p:fltVal val="0"/>
                                          </p:val>
                                        </p:tav>
                                        <p:tav tm="100000">
                                          <p:val>
                                            <p:strVal val="#ppt_h"/>
                                          </p:val>
                                        </p:tav>
                                      </p:tavLst>
                                    </p:anim>
                                    <p:animEffect transition="in" filter="fade">
                                      <p:cBhvr>
                                        <p:cTn id="27" dur="500"/>
                                        <p:tgtEl>
                                          <p:spTgt spid="106499">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3" presetClass="entr" presetSubtype="0" fill="hold" grpId="0" nodeType="clickEffect">
                                  <p:stCondLst>
                                    <p:cond delay="0"/>
                                  </p:stCondLst>
                                  <p:childTnLst>
                                    <p:set>
                                      <p:cBhvr>
                                        <p:cTn id="31" dur="1" fill="hold">
                                          <p:stCondLst>
                                            <p:cond delay="0"/>
                                          </p:stCondLst>
                                        </p:cTn>
                                        <p:tgtEl>
                                          <p:spTgt spid="106499">
                                            <p:txEl>
                                              <p:pRg st="1" end="1"/>
                                            </p:txEl>
                                          </p:spTgt>
                                        </p:tgtEl>
                                        <p:attrNameLst>
                                          <p:attrName>style.visibility</p:attrName>
                                        </p:attrNameLst>
                                      </p:cBhvr>
                                      <p:to>
                                        <p:strVal val="visible"/>
                                      </p:to>
                                    </p:set>
                                    <p:anim calcmode="lin" valueType="num">
                                      <p:cBhvr>
                                        <p:cTn id="32" dur="500" fill="hold"/>
                                        <p:tgtEl>
                                          <p:spTgt spid="106499">
                                            <p:txEl>
                                              <p:pRg st="1" end="1"/>
                                            </p:txEl>
                                          </p:spTgt>
                                        </p:tgtEl>
                                        <p:attrNameLst>
                                          <p:attrName>ppt_w</p:attrName>
                                        </p:attrNameLst>
                                      </p:cBhvr>
                                      <p:tavLst>
                                        <p:tav tm="0">
                                          <p:val>
                                            <p:fltVal val="0"/>
                                          </p:val>
                                        </p:tav>
                                        <p:tav tm="100000">
                                          <p:val>
                                            <p:strVal val="#ppt_w"/>
                                          </p:val>
                                        </p:tav>
                                      </p:tavLst>
                                    </p:anim>
                                    <p:anim calcmode="lin" valueType="num">
                                      <p:cBhvr>
                                        <p:cTn id="33" dur="500" fill="hold"/>
                                        <p:tgtEl>
                                          <p:spTgt spid="106499">
                                            <p:txEl>
                                              <p:pRg st="1" end="1"/>
                                            </p:txEl>
                                          </p:spTgt>
                                        </p:tgtEl>
                                        <p:attrNameLst>
                                          <p:attrName>ppt_h</p:attrName>
                                        </p:attrNameLst>
                                      </p:cBhvr>
                                      <p:tavLst>
                                        <p:tav tm="0">
                                          <p:val>
                                            <p:fltVal val="0"/>
                                          </p:val>
                                        </p:tav>
                                        <p:tav tm="100000">
                                          <p:val>
                                            <p:strVal val="#ppt_h"/>
                                          </p:val>
                                        </p:tav>
                                      </p:tavLst>
                                    </p:anim>
                                    <p:animEffect transition="in" filter="fade">
                                      <p:cBhvr>
                                        <p:cTn id="34" dur="500"/>
                                        <p:tgtEl>
                                          <p:spTgt spid="106499">
                                            <p:txEl>
                                              <p:pRg st="1" end="1"/>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53" presetClass="entr" presetSubtype="0" fill="hold" grpId="0" nodeType="clickEffect">
                                  <p:stCondLst>
                                    <p:cond delay="0"/>
                                  </p:stCondLst>
                                  <p:childTnLst>
                                    <p:set>
                                      <p:cBhvr>
                                        <p:cTn id="38" dur="1" fill="hold">
                                          <p:stCondLst>
                                            <p:cond delay="0"/>
                                          </p:stCondLst>
                                        </p:cTn>
                                        <p:tgtEl>
                                          <p:spTgt spid="106499">
                                            <p:txEl>
                                              <p:pRg st="2" end="2"/>
                                            </p:txEl>
                                          </p:spTgt>
                                        </p:tgtEl>
                                        <p:attrNameLst>
                                          <p:attrName>style.visibility</p:attrName>
                                        </p:attrNameLst>
                                      </p:cBhvr>
                                      <p:to>
                                        <p:strVal val="visible"/>
                                      </p:to>
                                    </p:set>
                                    <p:anim calcmode="lin" valueType="num">
                                      <p:cBhvr>
                                        <p:cTn id="39" dur="500" fill="hold"/>
                                        <p:tgtEl>
                                          <p:spTgt spid="106499">
                                            <p:txEl>
                                              <p:pRg st="2" end="2"/>
                                            </p:txEl>
                                          </p:spTgt>
                                        </p:tgtEl>
                                        <p:attrNameLst>
                                          <p:attrName>ppt_w</p:attrName>
                                        </p:attrNameLst>
                                      </p:cBhvr>
                                      <p:tavLst>
                                        <p:tav tm="0">
                                          <p:val>
                                            <p:fltVal val="0"/>
                                          </p:val>
                                        </p:tav>
                                        <p:tav tm="100000">
                                          <p:val>
                                            <p:strVal val="#ppt_w"/>
                                          </p:val>
                                        </p:tav>
                                      </p:tavLst>
                                    </p:anim>
                                    <p:anim calcmode="lin" valueType="num">
                                      <p:cBhvr>
                                        <p:cTn id="40" dur="500" fill="hold"/>
                                        <p:tgtEl>
                                          <p:spTgt spid="106499">
                                            <p:txEl>
                                              <p:pRg st="2" end="2"/>
                                            </p:txEl>
                                          </p:spTgt>
                                        </p:tgtEl>
                                        <p:attrNameLst>
                                          <p:attrName>ppt_h</p:attrName>
                                        </p:attrNameLst>
                                      </p:cBhvr>
                                      <p:tavLst>
                                        <p:tav tm="0">
                                          <p:val>
                                            <p:fltVal val="0"/>
                                          </p:val>
                                        </p:tav>
                                        <p:tav tm="100000">
                                          <p:val>
                                            <p:strVal val="#ppt_h"/>
                                          </p:val>
                                        </p:tav>
                                      </p:tavLst>
                                    </p:anim>
                                    <p:animEffect transition="in" filter="fade">
                                      <p:cBhvr>
                                        <p:cTn id="41" dur="500"/>
                                        <p:tgtEl>
                                          <p:spTgt spid="106499">
                                            <p:txEl>
                                              <p:pRg st="2" end="2"/>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53" presetClass="entr" presetSubtype="0" fill="hold" grpId="0" nodeType="clickEffect">
                                  <p:stCondLst>
                                    <p:cond delay="0"/>
                                  </p:stCondLst>
                                  <p:childTnLst>
                                    <p:set>
                                      <p:cBhvr>
                                        <p:cTn id="45" dur="1" fill="hold">
                                          <p:stCondLst>
                                            <p:cond delay="0"/>
                                          </p:stCondLst>
                                        </p:cTn>
                                        <p:tgtEl>
                                          <p:spTgt spid="106499">
                                            <p:txEl>
                                              <p:pRg st="4" end="4"/>
                                            </p:txEl>
                                          </p:spTgt>
                                        </p:tgtEl>
                                        <p:attrNameLst>
                                          <p:attrName>style.visibility</p:attrName>
                                        </p:attrNameLst>
                                      </p:cBhvr>
                                      <p:to>
                                        <p:strVal val="visible"/>
                                      </p:to>
                                    </p:set>
                                    <p:anim calcmode="lin" valueType="num">
                                      <p:cBhvr>
                                        <p:cTn id="46" dur="500" fill="hold"/>
                                        <p:tgtEl>
                                          <p:spTgt spid="106499">
                                            <p:txEl>
                                              <p:pRg st="4" end="4"/>
                                            </p:txEl>
                                          </p:spTgt>
                                        </p:tgtEl>
                                        <p:attrNameLst>
                                          <p:attrName>ppt_w</p:attrName>
                                        </p:attrNameLst>
                                      </p:cBhvr>
                                      <p:tavLst>
                                        <p:tav tm="0">
                                          <p:val>
                                            <p:fltVal val="0"/>
                                          </p:val>
                                        </p:tav>
                                        <p:tav tm="100000">
                                          <p:val>
                                            <p:strVal val="#ppt_w"/>
                                          </p:val>
                                        </p:tav>
                                      </p:tavLst>
                                    </p:anim>
                                    <p:anim calcmode="lin" valueType="num">
                                      <p:cBhvr>
                                        <p:cTn id="47" dur="500" fill="hold"/>
                                        <p:tgtEl>
                                          <p:spTgt spid="106499">
                                            <p:txEl>
                                              <p:pRg st="4" end="4"/>
                                            </p:txEl>
                                          </p:spTgt>
                                        </p:tgtEl>
                                        <p:attrNameLst>
                                          <p:attrName>ppt_h</p:attrName>
                                        </p:attrNameLst>
                                      </p:cBhvr>
                                      <p:tavLst>
                                        <p:tav tm="0">
                                          <p:val>
                                            <p:fltVal val="0"/>
                                          </p:val>
                                        </p:tav>
                                        <p:tav tm="100000">
                                          <p:val>
                                            <p:strVal val="#ppt_h"/>
                                          </p:val>
                                        </p:tav>
                                      </p:tavLst>
                                    </p:anim>
                                    <p:animEffect transition="in" filter="fade">
                                      <p:cBhvr>
                                        <p:cTn id="48" dur="500"/>
                                        <p:tgtEl>
                                          <p:spTgt spid="106499">
                                            <p:txEl>
                                              <p:pRg st="4" end="4"/>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53" presetClass="entr" presetSubtype="0" fill="hold" grpId="0" nodeType="clickEffect">
                                  <p:stCondLst>
                                    <p:cond delay="0"/>
                                  </p:stCondLst>
                                  <p:childTnLst>
                                    <p:set>
                                      <p:cBhvr>
                                        <p:cTn id="52" dur="1" fill="hold">
                                          <p:stCondLst>
                                            <p:cond delay="0"/>
                                          </p:stCondLst>
                                        </p:cTn>
                                        <p:tgtEl>
                                          <p:spTgt spid="106499">
                                            <p:txEl>
                                              <p:pRg st="6" end="6"/>
                                            </p:txEl>
                                          </p:spTgt>
                                        </p:tgtEl>
                                        <p:attrNameLst>
                                          <p:attrName>style.visibility</p:attrName>
                                        </p:attrNameLst>
                                      </p:cBhvr>
                                      <p:to>
                                        <p:strVal val="visible"/>
                                      </p:to>
                                    </p:set>
                                    <p:anim calcmode="lin" valueType="num">
                                      <p:cBhvr>
                                        <p:cTn id="53" dur="500" fill="hold"/>
                                        <p:tgtEl>
                                          <p:spTgt spid="106499">
                                            <p:txEl>
                                              <p:pRg st="6" end="6"/>
                                            </p:txEl>
                                          </p:spTgt>
                                        </p:tgtEl>
                                        <p:attrNameLst>
                                          <p:attrName>ppt_w</p:attrName>
                                        </p:attrNameLst>
                                      </p:cBhvr>
                                      <p:tavLst>
                                        <p:tav tm="0">
                                          <p:val>
                                            <p:fltVal val="0"/>
                                          </p:val>
                                        </p:tav>
                                        <p:tav tm="100000">
                                          <p:val>
                                            <p:strVal val="#ppt_w"/>
                                          </p:val>
                                        </p:tav>
                                      </p:tavLst>
                                    </p:anim>
                                    <p:anim calcmode="lin" valueType="num">
                                      <p:cBhvr>
                                        <p:cTn id="54" dur="500" fill="hold"/>
                                        <p:tgtEl>
                                          <p:spTgt spid="106499">
                                            <p:txEl>
                                              <p:pRg st="6" end="6"/>
                                            </p:txEl>
                                          </p:spTgt>
                                        </p:tgtEl>
                                        <p:attrNameLst>
                                          <p:attrName>ppt_h</p:attrName>
                                        </p:attrNameLst>
                                      </p:cBhvr>
                                      <p:tavLst>
                                        <p:tav tm="0">
                                          <p:val>
                                            <p:fltVal val="0"/>
                                          </p:val>
                                        </p:tav>
                                        <p:tav tm="100000">
                                          <p:val>
                                            <p:strVal val="#ppt_h"/>
                                          </p:val>
                                        </p:tav>
                                      </p:tavLst>
                                    </p:anim>
                                    <p:animEffect transition="in" filter="fade">
                                      <p:cBhvr>
                                        <p:cTn id="55" dur="500"/>
                                        <p:tgtEl>
                                          <p:spTgt spid="1064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Box 6"/>
          <p:cNvSpPr txBox="1">
            <a:spLocks noChangeArrowheads="1"/>
          </p:cNvSpPr>
          <p:nvPr/>
        </p:nvSpPr>
        <p:spPr bwMode="auto">
          <a:xfrm>
            <a:off x="0" y="6173788"/>
            <a:ext cx="2225675" cy="493712"/>
          </a:xfrm>
          <a:prstGeom prst="rect">
            <a:avLst/>
          </a:prstGeom>
          <a:noFill/>
          <a:ln w="9525">
            <a:noFill/>
            <a:miter lim="800000"/>
            <a:headEnd/>
            <a:tailEnd/>
          </a:ln>
        </p:spPr>
        <p:txBody>
          <a:bodyPr wrap="none">
            <a:spAutoFit/>
          </a:bodyPr>
          <a:lstStyle/>
          <a:p>
            <a:r>
              <a:rPr lang="en-US" b="1">
                <a:latin typeface="Albertus Extra Bold"/>
              </a:rPr>
              <a:t>You K</a:t>
            </a:r>
            <a:r>
              <a:rPr lang="en-US" b="1">
                <a:solidFill>
                  <a:schemeClr val="bg1"/>
                </a:solidFill>
                <a:latin typeface="Albertus Extra Bold"/>
              </a:rPr>
              <a:t>NO</a:t>
            </a:r>
            <a:r>
              <a:rPr lang="en-US" b="1">
                <a:latin typeface="Albertus Extra Bold"/>
              </a:rPr>
              <a:t>W </a:t>
            </a:r>
            <a:r>
              <a:rPr lang="en-US" b="1">
                <a:solidFill>
                  <a:schemeClr val="bg1"/>
                </a:solidFill>
                <a:latin typeface="Albertus Extra Bold"/>
              </a:rPr>
              <a:t>Drugs</a:t>
            </a:r>
            <a:endParaRPr lang="id-ID" b="1">
              <a:solidFill>
                <a:schemeClr val="bg1"/>
              </a:solidFill>
              <a:latin typeface="Albertus Extra Bold"/>
            </a:endParaRPr>
          </a:p>
        </p:txBody>
      </p:sp>
      <p:sp>
        <p:nvSpPr>
          <p:cNvPr id="9" name="Rectangle 12"/>
          <p:cNvSpPr>
            <a:spLocks noChangeArrowheads="1"/>
          </p:cNvSpPr>
          <p:nvPr/>
        </p:nvSpPr>
        <p:spPr bwMode="auto">
          <a:xfrm>
            <a:off x="357188" y="857250"/>
            <a:ext cx="8501062" cy="1474763"/>
          </a:xfrm>
          <a:prstGeom prst="rect">
            <a:avLst/>
          </a:prstGeom>
          <a:noFill/>
          <a:ln w="12700">
            <a:noFill/>
            <a:miter lim="800000"/>
            <a:headEnd/>
            <a:tailEnd/>
          </a:ln>
          <a:effectLst/>
        </p:spPr>
        <p:txBody>
          <a:bodyPr lIns="90488" tIns="44450" rIns="90488" bIns="44450">
            <a:spAutoFit/>
          </a:bodyPr>
          <a:lstStyle/>
          <a:p>
            <a:pPr marL="187325" indent="-187325" algn="just" defTabSz="762000" fontAlgn="auto">
              <a:spcBef>
                <a:spcPts val="0"/>
              </a:spcBef>
              <a:spcAft>
                <a:spcPts val="0"/>
              </a:spcAft>
              <a:defRPr/>
            </a:pPr>
            <a:r>
              <a:rPr lang="en-US" b="1" dirty="0" smtClean="0">
                <a:solidFill>
                  <a:srgbClr val="FF0000"/>
                </a:solidFill>
                <a:latin typeface="+mn-lt"/>
              </a:rPr>
              <a:t>PSIKOTROPIKA</a:t>
            </a:r>
            <a:r>
              <a:rPr lang="id-ID" b="1" dirty="0" smtClean="0">
                <a:solidFill>
                  <a:srgbClr val="FF0000"/>
                </a:solidFill>
              </a:rPr>
              <a:t> :</a:t>
            </a:r>
            <a:r>
              <a:rPr lang="en-US" b="1" dirty="0" smtClean="0">
                <a:latin typeface="+mn-lt"/>
              </a:rPr>
              <a:t> </a:t>
            </a:r>
            <a:r>
              <a:rPr lang="en-US" b="1" dirty="0">
                <a:latin typeface="+mn-lt"/>
              </a:rPr>
              <a:t>ZAT / OBAT BAIK  ALAMIAH  MAUPUN  SINTETIS  BUKAN NARKOTIKA, BERKHASIAT </a:t>
            </a:r>
            <a:r>
              <a:rPr lang="en-US" b="1" i="1" dirty="0">
                <a:solidFill>
                  <a:srgbClr val="FFFF00"/>
                </a:solidFill>
                <a:latin typeface="+mn-lt"/>
              </a:rPr>
              <a:t>PSIKOAKTIF</a:t>
            </a:r>
            <a:r>
              <a:rPr lang="en-US" b="1" dirty="0">
                <a:solidFill>
                  <a:srgbClr val="FFFF00"/>
                </a:solidFill>
                <a:latin typeface="+mn-lt"/>
              </a:rPr>
              <a:t> </a:t>
            </a:r>
            <a:r>
              <a:rPr lang="en-US" b="1" dirty="0">
                <a:latin typeface="+mn-lt"/>
              </a:rPr>
              <a:t>MELALUI </a:t>
            </a:r>
            <a:r>
              <a:rPr lang="en-US" b="1" dirty="0">
                <a:solidFill>
                  <a:srgbClr val="FFFF00"/>
                </a:solidFill>
                <a:latin typeface="+mn-lt"/>
              </a:rPr>
              <a:t>PENGARUH  SELEKTIF</a:t>
            </a:r>
            <a:r>
              <a:rPr lang="en-US" b="1" dirty="0">
                <a:latin typeface="+mn-lt"/>
              </a:rPr>
              <a:t> PD </a:t>
            </a:r>
            <a:r>
              <a:rPr lang="en-US" b="1" dirty="0">
                <a:solidFill>
                  <a:srgbClr val="FF0000"/>
                </a:solidFill>
                <a:latin typeface="+mn-lt"/>
              </a:rPr>
              <a:t>SUSUNAN SYARAF PUSAT </a:t>
            </a:r>
            <a:r>
              <a:rPr lang="en-US" b="1" dirty="0">
                <a:latin typeface="+mn-lt"/>
              </a:rPr>
              <a:t>YG MENYEBABKAN </a:t>
            </a:r>
            <a:r>
              <a:rPr lang="en-US" b="1" i="1" dirty="0">
                <a:solidFill>
                  <a:srgbClr val="FFFF00"/>
                </a:solidFill>
                <a:latin typeface="+mn-lt"/>
              </a:rPr>
              <a:t>PERUBAHAN  KHAS PD AKTIVITAS MENTAL  </a:t>
            </a:r>
            <a:r>
              <a:rPr lang="en-US" b="1" i="1" dirty="0">
                <a:latin typeface="+mn-lt"/>
              </a:rPr>
              <a:t>DAN</a:t>
            </a:r>
            <a:r>
              <a:rPr lang="en-US" b="1" i="1" dirty="0">
                <a:solidFill>
                  <a:schemeClr val="tx2">
                    <a:lumMod val="75000"/>
                  </a:schemeClr>
                </a:solidFill>
                <a:latin typeface="+mn-lt"/>
              </a:rPr>
              <a:t> </a:t>
            </a:r>
            <a:r>
              <a:rPr lang="id-ID" b="1" i="1" dirty="0">
                <a:solidFill>
                  <a:schemeClr val="tx2">
                    <a:lumMod val="75000"/>
                  </a:schemeClr>
                </a:solidFill>
                <a:latin typeface="+mn-lt"/>
              </a:rPr>
              <a:t> </a:t>
            </a:r>
            <a:r>
              <a:rPr lang="en-US" b="1" i="1" dirty="0">
                <a:solidFill>
                  <a:srgbClr val="FFFF00"/>
                </a:solidFill>
                <a:latin typeface="+mn-lt"/>
              </a:rPr>
              <a:t>PERILAKU </a:t>
            </a:r>
            <a:endParaRPr lang="en-US" b="1" dirty="0">
              <a:solidFill>
                <a:srgbClr val="FFFF00"/>
              </a:solidFill>
              <a:latin typeface="+mn-lt"/>
            </a:endParaRPr>
          </a:p>
        </p:txBody>
      </p:sp>
      <p:sp>
        <p:nvSpPr>
          <p:cNvPr id="20" name="Rectangle 19"/>
          <p:cNvSpPr/>
          <p:nvPr/>
        </p:nvSpPr>
        <p:spPr>
          <a:xfrm>
            <a:off x="386911" y="21282"/>
            <a:ext cx="3899337" cy="102592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PSIKOTROPIKA</a:t>
            </a:r>
          </a:p>
        </p:txBody>
      </p:sp>
      <p:sp>
        <p:nvSpPr>
          <p:cNvPr id="35846" name="Rectangle 11"/>
          <p:cNvSpPr>
            <a:spLocks noChangeArrowheads="1"/>
          </p:cNvSpPr>
          <p:nvPr/>
        </p:nvSpPr>
        <p:spPr bwMode="auto">
          <a:xfrm>
            <a:off x="2724150" y="2667000"/>
            <a:ext cx="6191250" cy="3721532"/>
          </a:xfrm>
          <a:prstGeom prst="rect">
            <a:avLst/>
          </a:prstGeom>
          <a:solidFill>
            <a:schemeClr val="tx2">
              <a:lumMod val="75000"/>
            </a:schemeClr>
          </a:solidFill>
          <a:ln w="12700">
            <a:noFill/>
            <a:miter lim="800000"/>
            <a:headEnd/>
            <a:tailEnd/>
          </a:ln>
        </p:spPr>
        <p:txBody>
          <a:bodyPr wrap="square" lIns="90488" tIns="44450" rIns="90488" bIns="44450">
            <a:spAutoFit/>
          </a:bodyPr>
          <a:lstStyle/>
          <a:p>
            <a:pPr marL="187325" indent="-187325" defTabSz="762000" eaLnBrk="0" fontAlgn="auto" hangingPunct="0">
              <a:spcBef>
                <a:spcPts val="0"/>
              </a:spcBef>
              <a:spcAft>
                <a:spcPts val="0"/>
              </a:spcAft>
              <a:defRPr/>
            </a:pPr>
            <a:r>
              <a:rPr lang="en-US" sz="2800" b="1" dirty="0">
                <a:solidFill>
                  <a:srgbClr val="FF0000"/>
                </a:solidFill>
                <a:latin typeface="Tw Cen MT" pitchFamily="34" charset="0"/>
              </a:rPr>
              <a:t>PSIKOTROPIKA DIBAGI 4 GOLONGAN </a:t>
            </a:r>
            <a:r>
              <a:rPr lang="en-US" sz="2000" b="1" dirty="0">
                <a:solidFill>
                  <a:srgbClr val="FFFF00"/>
                </a:solidFill>
                <a:latin typeface="Tw Cen MT" pitchFamily="34" charset="0"/>
              </a:rPr>
              <a:t>:</a:t>
            </a:r>
          </a:p>
          <a:p>
            <a:pPr marL="187325" indent="-187325" defTabSz="762000" eaLnBrk="0" fontAlgn="auto" hangingPunct="0">
              <a:spcBef>
                <a:spcPts val="0"/>
              </a:spcBef>
              <a:spcAft>
                <a:spcPts val="0"/>
              </a:spcAft>
              <a:defRPr/>
            </a:pPr>
            <a:r>
              <a:rPr lang="en-US" sz="2000" b="1" dirty="0">
                <a:solidFill>
                  <a:srgbClr val="FFFF00"/>
                </a:solidFill>
                <a:latin typeface="Tw Cen MT" pitchFamily="34" charset="0"/>
              </a:rPr>
              <a:t>	</a:t>
            </a:r>
            <a:r>
              <a:rPr lang="en-US" sz="2400" b="1" dirty="0">
                <a:solidFill>
                  <a:srgbClr val="FFFF00"/>
                </a:solidFill>
                <a:latin typeface="Tw Cen MT" pitchFamily="34" charset="0"/>
              </a:rPr>
              <a:t>GOLONGAN I : TDK DIGUNAKAN DLM </a:t>
            </a:r>
            <a:endParaRPr lang="id-ID" sz="2400" b="1" dirty="0" smtClean="0">
              <a:solidFill>
                <a:srgbClr val="FFFF00"/>
              </a:solidFill>
              <a:latin typeface="Tw Cen MT" pitchFamily="34" charset="0"/>
            </a:endParaRPr>
          </a:p>
          <a:p>
            <a:pPr marL="187325" indent="-187325" defTabSz="762000" eaLnBrk="0" fontAlgn="auto" hangingPunct="0">
              <a:spcBef>
                <a:spcPts val="0"/>
              </a:spcBef>
              <a:spcAft>
                <a:spcPts val="0"/>
              </a:spcAft>
              <a:defRPr/>
            </a:pPr>
            <a:r>
              <a:rPr lang="id-ID" sz="2400" b="1" dirty="0" smtClean="0">
                <a:solidFill>
                  <a:srgbClr val="FFFF00"/>
                </a:solidFill>
                <a:latin typeface="Tw Cen MT" pitchFamily="34" charset="0"/>
              </a:rPr>
              <a:t>                            </a:t>
            </a:r>
            <a:r>
              <a:rPr lang="en-US" sz="2400" b="1" dirty="0" smtClean="0">
                <a:solidFill>
                  <a:srgbClr val="FFFF00"/>
                </a:solidFill>
                <a:latin typeface="Tw Cen MT" pitchFamily="34" charset="0"/>
              </a:rPr>
              <a:t>PENGOBATAN</a:t>
            </a:r>
            <a:endParaRPr lang="en-US" sz="2400" b="1" dirty="0">
              <a:solidFill>
                <a:srgbClr val="FFFF00"/>
              </a:solidFill>
              <a:latin typeface="Tw Cen MT" pitchFamily="34" charset="0"/>
            </a:endParaRPr>
          </a:p>
          <a:p>
            <a:pPr marL="187325" indent="-187325" defTabSz="762000" eaLnBrk="0" fontAlgn="auto" hangingPunct="0">
              <a:spcBef>
                <a:spcPts val="0"/>
              </a:spcBef>
              <a:spcAft>
                <a:spcPts val="0"/>
              </a:spcAft>
              <a:defRPr/>
            </a:pPr>
            <a:r>
              <a:rPr lang="en-US" sz="2400" b="1" dirty="0">
                <a:solidFill>
                  <a:srgbClr val="FFFF00"/>
                </a:solidFill>
                <a:latin typeface="Tw Cen MT" pitchFamily="34" charset="0"/>
              </a:rPr>
              <a:t>	CONTOH : MDMA/EXTACY, LSD/LISERGID, </a:t>
            </a:r>
            <a:endParaRPr lang="id-ID" sz="2400" b="1" dirty="0" smtClean="0">
              <a:solidFill>
                <a:srgbClr val="FFFF00"/>
              </a:solidFill>
              <a:latin typeface="Tw Cen MT" pitchFamily="34" charset="0"/>
            </a:endParaRPr>
          </a:p>
          <a:p>
            <a:pPr marL="187325" indent="-187325" defTabSz="762000" eaLnBrk="0" fontAlgn="auto" hangingPunct="0">
              <a:spcBef>
                <a:spcPts val="0"/>
              </a:spcBef>
              <a:spcAft>
                <a:spcPts val="0"/>
              </a:spcAft>
              <a:defRPr/>
            </a:pPr>
            <a:r>
              <a:rPr lang="id-ID" sz="2400" b="1" dirty="0" smtClean="0">
                <a:solidFill>
                  <a:srgbClr val="FFFF00"/>
                </a:solidFill>
                <a:latin typeface="Tw Cen MT" pitchFamily="34" charset="0"/>
              </a:rPr>
              <a:t>                    </a:t>
            </a:r>
            <a:r>
              <a:rPr lang="en-US" sz="2400" b="1" dirty="0" smtClean="0">
                <a:solidFill>
                  <a:srgbClr val="FFFF00"/>
                </a:solidFill>
                <a:latin typeface="Tw Cen MT" pitchFamily="34" charset="0"/>
              </a:rPr>
              <a:t>DIETILAMIDA</a:t>
            </a:r>
            <a:r>
              <a:rPr lang="en-US" sz="2400" b="1" dirty="0">
                <a:solidFill>
                  <a:srgbClr val="FFFF00"/>
                </a:solidFill>
                <a:latin typeface="Tw Cen MT" pitchFamily="34" charset="0"/>
              </a:rPr>
              <a:t>, </a:t>
            </a:r>
            <a:r>
              <a:rPr lang="id-ID" sz="2400" b="1" dirty="0" smtClean="0">
                <a:solidFill>
                  <a:srgbClr val="FFFF00"/>
                </a:solidFill>
                <a:latin typeface="Tw Cen MT" pitchFamily="34" charset="0"/>
              </a:rPr>
              <a:t> </a:t>
            </a:r>
            <a:r>
              <a:rPr lang="en-US" sz="2400" b="1" dirty="0">
                <a:solidFill>
                  <a:srgbClr val="FFFF00"/>
                </a:solidFill>
                <a:latin typeface="Tw Cen MT" pitchFamily="34" charset="0"/>
              </a:rPr>
              <a:t>PSILOSIBIN</a:t>
            </a:r>
          </a:p>
          <a:p>
            <a:pPr marL="187325" indent="-187325" algn="just" defTabSz="762000" eaLnBrk="0" fontAlgn="auto" hangingPunct="0">
              <a:spcBef>
                <a:spcPts val="0"/>
              </a:spcBef>
              <a:spcAft>
                <a:spcPts val="0"/>
              </a:spcAft>
              <a:defRPr/>
            </a:pPr>
            <a:r>
              <a:rPr lang="en-US" sz="2400" b="1" dirty="0">
                <a:solidFill>
                  <a:srgbClr val="FF0000"/>
                </a:solidFill>
                <a:latin typeface="Tw Cen MT" pitchFamily="34" charset="0"/>
              </a:rPr>
              <a:t>	</a:t>
            </a:r>
            <a:r>
              <a:rPr lang="en-US" sz="2400" b="1" dirty="0">
                <a:solidFill>
                  <a:schemeClr val="bg1"/>
                </a:solidFill>
                <a:latin typeface="Tw Cen MT" pitchFamily="34" charset="0"/>
              </a:rPr>
              <a:t>GOLONGAN II </a:t>
            </a:r>
            <a:r>
              <a:rPr lang="id-ID" sz="2400" b="1" dirty="0">
                <a:solidFill>
                  <a:schemeClr val="bg1"/>
                </a:solidFill>
                <a:latin typeface="Tw Cen MT" pitchFamily="34" charset="0"/>
              </a:rPr>
              <a:t>– IV </a:t>
            </a:r>
            <a:r>
              <a:rPr lang="en-US" sz="2400" b="1" dirty="0">
                <a:solidFill>
                  <a:schemeClr val="bg1"/>
                </a:solidFill>
                <a:latin typeface="Tw Cen MT" pitchFamily="34" charset="0"/>
              </a:rPr>
              <a:t>: DIGUNAKAN DLM PENGOBATAN</a:t>
            </a:r>
          </a:p>
          <a:p>
            <a:pPr marL="187325" indent="-187325" algn="just" defTabSz="762000" eaLnBrk="0" fontAlgn="auto" hangingPunct="0">
              <a:spcBef>
                <a:spcPts val="0"/>
              </a:spcBef>
              <a:spcAft>
                <a:spcPts val="0"/>
              </a:spcAft>
              <a:defRPr/>
            </a:pPr>
            <a:r>
              <a:rPr lang="en-US" sz="2400" b="1" dirty="0">
                <a:solidFill>
                  <a:schemeClr val="bg1"/>
                </a:solidFill>
                <a:latin typeface="Tw Cen MT" pitchFamily="34" charset="0"/>
              </a:rPr>
              <a:t>	CONTOH :  AMFETAMIN, MET AMFETAMIN  </a:t>
            </a:r>
            <a:endParaRPr lang="id-ID" sz="2400" b="1" dirty="0" smtClean="0">
              <a:solidFill>
                <a:schemeClr val="bg1"/>
              </a:solidFill>
              <a:latin typeface="Tw Cen MT" pitchFamily="34" charset="0"/>
            </a:endParaRPr>
          </a:p>
          <a:p>
            <a:pPr marL="187325" indent="-187325" algn="just" defTabSz="762000" eaLnBrk="0" fontAlgn="auto" hangingPunct="0">
              <a:spcBef>
                <a:spcPts val="0"/>
              </a:spcBef>
              <a:spcAft>
                <a:spcPts val="0"/>
              </a:spcAft>
              <a:defRPr/>
            </a:pPr>
            <a:r>
              <a:rPr lang="id-ID" sz="2400" b="1" dirty="0" smtClean="0">
                <a:solidFill>
                  <a:schemeClr val="bg1"/>
                </a:solidFill>
                <a:latin typeface="Tw Cen MT" pitchFamily="34" charset="0"/>
              </a:rPr>
              <a:t>                     </a:t>
            </a:r>
            <a:r>
              <a:rPr lang="en-US" sz="2400" b="1" dirty="0" smtClean="0">
                <a:solidFill>
                  <a:schemeClr val="bg1"/>
                </a:solidFill>
                <a:latin typeface="Tw Cen MT" pitchFamily="34" charset="0"/>
              </a:rPr>
              <a:t>/</a:t>
            </a:r>
            <a:r>
              <a:rPr lang="en-US" sz="2400" b="1" dirty="0">
                <a:solidFill>
                  <a:schemeClr val="bg1"/>
                </a:solidFill>
                <a:latin typeface="Tw Cen MT" pitchFamily="34" charset="0"/>
              </a:rPr>
              <a:t>SHABU-SHABU</a:t>
            </a:r>
          </a:p>
          <a:p>
            <a:pPr marL="187325" indent="-187325" algn="just" defTabSz="762000" eaLnBrk="0" fontAlgn="auto" hangingPunct="0">
              <a:spcBef>
                <a:spcPts val="0"/>
              </a:spcBef>
              <a:spcAft>
                <a:spcPts val="0"/>
              </a:spcAft>
              <a:defRPr/>
            </a:pPr>
            <a:r>
              <a:rPr lang="en-US" sz="1600" b="1" dirty="0">
                <a:solidFill>
                  <a:schemeClr val="bg1"/>
                </a:solidFill>
                <a:latin typeface="Tw Cen MT" pitchFamily="34" charset="0"/>
              </a:rPr>
              <a:t>	</a:t>
            </a:r>
            <a:r>
              <a:rPr lang="id-ID" sz="1600" b="1" dirty="0">
                <a:solidFill>
                  <a:schemeClr val="bg1"/>
                </a:solidFill>
                <a:latin typeface="Tw Cen MT" pitchFamily="34" charset="0"/>
              </a:rPr>
              <a:t> </a:t>
            </a:r>
            <a:endParaRPr lang="en-US" sz="1600" b="1" dirty="0">
              <a:solidFill>
                <a:schemeClr val="bg1"/>
              </a:solidFill>
              <a:latin typeface="Tw Cen MT" pitchFamily="34" charset="0"/>
            </a:endParaRPr>
          </a:p>
        </p:txBody>
      </p:sp>
      <p:pic>
        <p:nvPicPr>
          <p:cNvPr id="52231" name="Picture 9" descr="TERTIPU.JPG"/>
          <p:cNvPicPr>
            <a:picLocks noChangeAspect="1"/>
          </p:cNvPicPr>
          <p:nvPr/>
        </p:nvPicPr>
        <p:blipFill>
          <a:blip r:embed="rId3" cstate="print"/>
          <a:srcRect/>
          <a:stretch>
            <a:fillRect/>
          </a:stretch>
        </p:blipFill>
        <p:spPr bwMode="auto">
          <a:xfrm>
            <a:off x="428625" y="2762250"/>
            <a:ext cx="1928813" cy="3143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900113" y="260351"/>
            <a:ext cx="7343775" cy="1644650"/>
          </a:xfrm>
          <a:solidFill>
            <a:schemeClr val="bg1"/>
          </a:solidFill>
          <a:ln w="57150">
            <a:solidFill>
              <a:schemeClr val="bg1"/>
            </a:solidFill>
          </a:ln>
        </p:spPr>
        <p:txBody>
          <a:bodyPr>
            <a:normAutofit/>
          </a:bodyPr>
          <a:lstStyle/>
          <a:p>
            <a:pPr eaLnBrk="1" fontAlgn="auto" hangingPunct="1">
              <a:spcAft>
                <a:spcPts val="0"/>
              </a:spcAft>
              <a:defRPr/>
            </a:pPr>
            <a:r>
              <a:rPr b="1" smtClean="0">
                <a:solidFill>
                  <a:srgbClr val="FF0000"/>
                </a:solidFill>
              </a:rPr>
              <a:t>Tempat Hidup  Virus HIV di cairan tubuh manusia</a:t>
            </a:r>
          </a:p>
        </p:txBody>
      </p:sp>
      <p:sp>
        <p:nvSpPr>
          <p:cNvPr id="143363" name="Rectangle 3"/>
          <p:cNvSpPr>
            <a:spLocks noGrp="1" noChangeArrowheads="1"/>
          </p:cNvSpPr>
          <p:nvPr>
            <p:ph idx="1"/>
          </p:nvPr>
        </p:nvSpPr>
        <p:spPr>
          <a:xfrm>
            <a:off x="827088" y="2133600"/>
            <a:ext cx="7345362" cy="4319588"/>
          </a:xfrm>
          <a:solidFill>
            <a:schemeClr val="bg1"/>
          </a:solidFill>
          <a:ln w="57150">
            <a:solidFill>
              <a:schemeClr val="bg1"/>
            </a:solidFill>
            <a:miter lim="800000"/>
            <a:headEnd/>
            <a:tailEnd/>
          </a:ln>
        </p:spPr>
        <p:txBody>
          <a:bodyPr>
            <a:normAutofit/>
          </a:bodyPr>
          <a:lstStyle/>
          <a:p>
            <a:pPr marL="609600" indent="-609600" eaLnBrk="1" hangingPunct="1">
              <a:buFont typeface="Wingdings" pitchFamily="2" charset="2"/>
              <a:buAutoNum type="arabicPeriod"/>
            </a:pPr>
            <a:r>
              <a:rPr lang="en-US" sz="6000" b="1" smtClean="0">
                <a:solidFill>
                  <a:srgbClr val="0000FF"/>
                </a:solidFill>
                <a:latin typeface="Comic Sans MS" pitchFamily="66" charset="0"/>
              </a:rPr>
              <a:t>D a r a h</a:t>
            </a:r>
          </a:p>
          <a:p>
            <a:pPr marL="609600" indent="-609600" eaLnBrk="1" hangingPunct="1">
              <a:buFont typeface="Wingdings" pitchFamily="2" charset="2"/>
              <a:buAutoNum type="arabicPeriod"/>
            </a:pPr>
            <a:r>
              <a:rPr lang="en-US" sz="6000" b="1" smtClean="0">
                <a:solidFill>
                  <a:srgbClr val="0000FF"/>
                </a:solidFill>
                <a:latin typeface="Comic Sans MS" pitchFamily="66" charset="0"/>
              </a:rPr>
              <a:t>Cairan Sperma</a:t>
            </a:r>
          </a:p>
          <a:p>
            <a:pPr marL="609600" indent="-609600" eaLnBrk="1" hangingPunct="1">
              <a:buFont typeface="Wingdings" pitchFamily="2" charset="2"/>
              <a:buAutoNum type="arabicPeriod"/>
            </a:pPr>
            <a:r>
              <a:rPr lang="en-US" sz="6000" b="1" smtClean="0">
                <a:solidFill>
                  <a:srgbClr val="0000FF"/>
                </a:solidFill>
                <a:latin typeface="Comic Sans MS" pitchFamily="66" charset="0"/>
              </a:rPr>
              <a:t>Cairan Vagina</a:t>
            </a:r>
          </a:p>
          <a:p>
            <a:pPr marL="609600" indent="-609600" eaLnBrk="1" hangingPunct="1">
              <a:buFont typeface="Wingdings" pitchFamily="2" charset="2"/>
              <a:buAutoNum type="arabicPeriod"/>
            </a:pPr>
            <a:r>
              <a:rPr lang="en-US" sz="6000" b="1" smtClean="0">
                <a:solidFill>
                  <a:srgbClr val="0000FF"/>
                </a:solidFill>
                <a:latin typeface="Comic Sans MS" pitchFamily="66" charset="0"/>
              </a:rPr>
              <a:t>Air Susu Ibu</a:t>
            </a:r>
          </a:p>
        </p:txBody>
      </p:sp>
    </p:spTree>
    <p:extLst>
      <p:ext uri="{BB962C8B-B14F-4D97-AF65-F5344CB8AC3E}">
        <p14:creationId xmlns="" xmlns:p14="http://schemas.microsoft.com/office/powerpoint/2010/main" val="6337889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43362"/>
                                        </p:tgtEl>
                                        <p:attrNameLst>
                                          <p:attrName>style.visibility</p:attrName>
                                        </p:attrNameLst>
                                      </p:cBhvr>
                                      <p:to>
                                        <p:strVal val="visible"/>
                                      </p:to>
                                    </p:set>
                                    <p:anim calcmode="lin" valueType="num">
                                      <p:cBhvr>
                                        <p:cTn id="7" dur="500" fill="hold"/>
                                        <p:tgtEl>
                                          <p:spTgt spid="143362"/>
                                        </p:tgtEl>
                                        <p:attrNameLst>
                                          <p:attrName>ppt_w</p:attrName>
                                        </p:attrNameLst>
                                      </p:cBhvr>
                                      <p:tavLst>
                                        <p:tav tm="0">
                                          <p:val>
                                            <p:fltVal val="0"/>
                                          </p:val>
                                        </p:tav>
                                        <p:tav tm="100000">
                                          <p:val>
                                            <p:strVal val="#ppt_w"/>
                                          </p:val>
                                        </p:tav>
                                      </p:tavLst>
                                    </p:anim>
                                    <p:anim calcmode="lin" valueType="num">
                                      <p:cBhvr>
                                        <p:cTn id="8" dur="500" fill="hold"/>
                                        <p:tgtEl>
                                          <p:spTgt spid="143362"/>
                                        </p:tgtEl>
                                        <p:attrNameLst>
                                          <p:attrName>ppt_h</p:attrName>
                                        </p:attrNameLst>
                                      </p:cBhvr>
                                      <p:tavLst>
                                        <p:tav tm="0">
                                          <p:val>
                                            <p:fltVal val="0"/>
                                          </p:val>
                                        </p:tav>
                                        <p:tav tm="100000">
                                          <p:val>
                                            <p:strVal val="#ppt_h"/>
                                          </p:val>
                                        </p:tav>
                                      </p:tavLst>
                                    </p:anim>
                                    <p:anim calcmode="lin" valueType="num">
                                      <p:cBhvr>
                                        <p:cTn id="9" dur="500" fill="hold"/>
                                        <p:tgtEl>
                                          <p:spTgt spid="143362"/>
                                        </p:tgtEl>
                                        <p:attrNameLst>
                                          <p:attrName>style.rotation</p:attrName>
                                        </p:attrNameLst>
                                      </p:cBhvr>
                                      <p:tavLst>
                                        <p:tav tm="0">
                                          <p:val>
                                            <p:fltVal val="360"/>
                                          </p:val>
                                        </p:tav>
                                        <p:tav tm="100000">
                                          <p:val>
                                            <p:fltVal val="0"/>
                                          </p:val>
                                        </p:tav>
                                      </p:tavLst>
                                    </p:anim>
                                    <p:animEffect transition="in" filter="fade">
                                      <p:cBhvr>
                                        <p:cTn id="10" dur="500"/>
                                        <p:tgtEl>
                                          <p:spTgt spid="14336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9" presetClass="entr" presetSubtype="0" decel="100000" fill="hold" grpId="0" nodeType="clickEffect">
                                  <p:stCondLst>
                                    <p:cond delay="0"/>
                                  </p:stCondLst>
                                  <p:iterate type="lt">
                                    <p:tmPct val="10000"/>
                                  </p:iterate>
                                  <p:childTnLst>
                                    <p:set>
                                      <p:cBhvr>
                                        <p:cTn id="14" dur="1" fill="hold">
                                          <p:stCondLst>
                                            <p:cond delay="0"/>
                                          </p:stCondLst>
                                        </p:cTn>
                                        <p:tgtEl>
                                          <p:spTgt spid="143363">
                                            <p:bg/>
                                          </p:spTgt>
                                        </p:tgtEl>
                                        <p:attrNameLst>
                                          <p:attrName>style.visibility</p:attrName>
                                        </p:attrNameLst>
                                      </p:cBhvr>
                                      <p:to>
                                        <p:strVal val="visible"/>
                                      </p:to>
                                    </p:set>
                                    <p:anim calcmode="lin" valueType="num">
                                      <p:cBhvr>
                                        <p:cTn id="15" dur="500" fill="hold"/>
                                        <p:tgtEl>
                                          <p:spTgt spid="143363">
                                            <p:bg/>
                                          </p:spTgt>
                                        </p:tgtEl>
                                        <p:attrNameLst>
                                          <p:attrName>ppt_w</p:attrName>
                                        </p:attrNameLst>
                                      </p:cBhvr>
                                      <p:tavLst>
                                        <p:tav tm="0">
                                          <p:val>
                                            <p:fltVal val="0"/>
                                          </p:val>
                                        </p:tav>
                                        <p:tav tm="100000">
                                          <p:val>
                                            <p:strVal val="#ppt_w"/>
                                          </p:val>
                                        </p:tav>
                                      </p:tavLst>
                                    </p:anim>
                                    <p:anim calcmode="lin" valueType="num">
                                      <p:cBhvr>
                                        <p:cTn id="16" dur="500" fill="hold"/>
                                        <p:tgtEl>
                                          <p:spTgt spid="143363">
                                            <p:bg/>
                                          </p:spTgt>
                                        </p:tgtEl>
                                        <p:attrNameLst>
                                          <p:attrName>ppt_h</p:attrName>
                                        </p:attrNameLst>
                                      </p:cBhvr>
                                      <p:tavLst>
                                        <p:tav tm="0">
                                          <p:val>
                                            <p:fltVal val="0"/>
                                          </p:val>
                                        </p:tav>
                                        <p:tav tm="100000">
                                          <p:val>
                                            <p:strVal val="#ppt_h"/>
                                          </p:val>
                                        </p:tav>
                                      </p:tavLst>
                                    </p:anim>
                                    <p:anim calcmode="lin" valueType="num">
                                      <p:cBhvr>
                                        <p:cTn id="17" dur="500" fill="hold"/>
                                        <p:tgtEl>
                                          <p:spTgt spid="143363">
                                            <p:bg/>
                                          </p:spTgt>
                                        </p:tgtEl>
                                        <p:attrNameLst>
                                          <p:attrName>style.rotation</p:attrName>
                                        </p:attrNameLst>
                                      </p:cBhvr>
                                      <p:tavLst>
                                        <p:tav tm="0">
                                          <p:val>
                                            <p:fltVal val="360"/>
                                          </p:val>
                                        </p:tav>
                                        <p:tav tm="100000">
                                          <p:val>
                                            <p:fltVal val="0"/>
                                          </p:val>
                                        </p:tav>
                                      </p:tavLst>
                                    </p:anim>
                                    <p:animEffect transition="in" filter="fade">
                                      <p:cBhvr>
                                        <p:cTn id="18" dur="500"/>
                                        <p:tgtEl>
                                          <p:spTgt spid="143363">
                                            <p:bg/>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9" presetClass="entr" presetSubtype="0" decel="100000" fill="hold" grpId="0" nodeType="clickEffect">
                                  <p:stCondLst>
                                    <p:cond delay="0"/>
                                  </p:stCondLst>
                                  <p:iterate type="lt">
                                    <p:tmPct val="10000"/>
                                  </p:iterate>
                                  <p:childTnLst>
                                    <p:set>
                                      <p:cBhvr>
                                        <p:cTn id="22" dur="1" fill="hold">
                                          <p:stCondLst>
                                            <p:cond delay="0"/>
                                          </p:stCondLst>
                                        </p:cTn>
                                        <p:tgtEl>
                                          <p:spTgt spid="143363">
                                            <p:txEl>
                                              <p:pRg st="0" end="0"/>
                                            </p:txEl>
                                          </p:spTgt>
                                        </p:tgtEl>
                                        <p:attrNameLst>
                                          <p:attrName>style.visibility</p:attrName>
                                        </p:attrNameLst>
                                      </p:cBhvr>
                                      <p:to>
                                        <p:strVal val="visible"/>
                                      </p:to>
                                    </p:set>
                                    <p:anim calcmode="lin" valueType="num">
                                      <p:cBhvr>
                                        <p:cTn id="23" dur="500" fill="hold"/>
                                        <p:tgtEl>
                                          <p:spTgt spid="143363">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143363">
                                            <p:txEl>
                                              <p:pRg st="0" end="0"/>
                                            </p:txEl>
                                          </p:spTgt>
                                        </p:tgtEl>
                                        <p:attrNameLst>
                                          <p:attrName>ppt_h</p:attrName>
                                        </p:attrNameLst>
                                      </p:cBhvr>
                                      <p:tavLst>
                                        <p:tav tm="0">
                                          <p:val>
                                            <p:fltVal val="0"/>
                                          </p:val>
                                        </p:tav>
                                        <p:tav tm="100000">
                                          <p:val>
                                            <p:strVal val="#ppt_h"/>
                                          </p:val>
                                        </p:tav>
                                      </p:tavLst>
                                    </p:anim>
                                    <p:anim calcmode="lin" valueType="num">
                                      <p:cBhvr>
                                        <p:cTn id="25" dur="500" fill="hold"/>
                                        <p:tgtEl>
                                          <p:spTgt spid="143363">
                                            <p:txEl>
                                              <p:pRg st="0" end="0"/>
                                            </p:txEl>
                                          </p:spTgt>
                                        </p:tgtEl>
                                        <p:attrNameLst>
                                          <p:attrName>style.rotation</p:attrName>
                                        </p:attrNameLst>
                                      </p:cBhvr>
                                      <p:tavLst>
                                        <p:tav tm="0">
                                          <p:val>
                                            <p:fltVal val="360"/>
                                          </p:val>
                                        </p:tav>
                                        <p:tav tm="100000">
                                          <p:val>
                                            <p:fltVal val="0"/>
                                          </p:val>
                                        </p:tav>
                                      </p:tavLst>
                                    </p:anim>
                                    <p:animEffect transition="in" filter="fade">
                                      <p:cBhvr>
                                        <p:cTn id="26" dur="500"/>
                                        <p:tgtEl>
                                          <p:spTgt spid="143363">
                                            <p:txEl>
                                              <p:pRg st="0" end="0"/>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9" presetClass="entr" presetSubtype="0" decel="100000" fill="hold" grpId="0" nodeType="clickEffect">
                                  <p:stCondLst>
                                    <p:cond delay="0"/>
                                  </p:stCondLst>
                                  <p:iterate type="lt">
                                    <p:tmPct val="10000"/>
                                  </p:iterate>
                                  <p:childTnLst>
                                    <p:set>
                                      <p:cBhvr>
                                        <p:cTn id="30" dur="1" fill="hold">
                                          <p:stCondLst>
                                            <p:cond delay="0"/>
                                          </p:stCondLst>
                                        </p:cTn>
                                        <p:tgtEl>
                                          <p:spTgt spid="143363">
                                            <p:txEl>
                                              <p:pRg st="1" end="1"/>
                                            </p:txEl>
                                          </p:spTgt>
                                        </p:tgtEl>
                                        <p:attrNameLst>
                                          <p:attrName>style.visibility</p:attrName>
                                        </p:attrNameLst>
                                      </p:cBhvr>
                                      <p:to>
                                        <p:strVal val="visible"/>
                                      </p:to>
                                    </p:set>
                                    <p:anim calcmode="lin" valueType="num">
                                      <p:cBhvr>
                                        <p:cTn id="31" dur="500" fill="hold"/>
                                        <p:tgtEl>
                                          <p:spTgt spid="143363">
                                            <p:txEl>
                                              <p:pRg st="1" end="1"/>
                                            </p:txEl>
                                          </p:spTgt>
                                        </p:tgtEl>
                                        <p:attrNameLst>
                                          <p:attrName>ppt_w</p:attrName>
                                        </p:attrNameLst>
                                      </p:cBhvr>
                                      <p:tavLst>
                                        <p:tav tm="0">
                                          <p:val>
                                            <p:fltVal val="0"/>
                                          </p:val>
                                        </p:tav>
                                        <p:tav tm="100000">
                                          <p:val>
                                            <p:strVal val="#ppt_w"/>
                                          </p:val>
                                        </p:tav>
                                      </p:tavLst>
                                    </p:anim>
                                    <p:anim calcmode="lin" valueType="num">
                                      <p:cBhvr>
                                        <p:cTn id="32" dur="500" fill="hold"/>
                                        <p:tgtEl>
                                          <p:spTgt spid="143363">
                                            <p:txEl>
                                              <p:pRg st="1" end="1"/>
                                            </p:txEl>
                                          </p:spTgt>
                                        </p:tgtEl>
                                        <p:attrNameLst>
                                          <p:attrName>ppt_h</p:attrName>
                                        </p:attrNameLst>
                                      </p:cBhvr>
                                      <p:tavLst>
                                        <p:tav tm="0">
                                          <p:val>
                                            <p:fltVal val="0"/>
                                          </p:val>
                                        </p:tav>
                                        <p:tav tm="100000">
                                          <p:val>
                                            <p:strVal val="#ppt_h"/>
                                          </p:val>
                                        </p:tav>
                                      </p:tavLst>
                                    </p:anim>
                                    <p:anim calcmode="lin" valueType="num">
                                      <p:cBhvr>
                                        <p:cTn id="33" dur="500" fill="hold"/>
                                        <p:tgtEl>
                                          <p:spTgt spid="143363">
                                            <p:txEl>
                                              <p:pRg st="1" end="1"/>
                                            </p:txEl>
                                          </p:spTgt>
                                        </p:tgtEl>
                                        <p:attrNameLst>
                                          <p:attrName>style.rotation</p:attrName>
                                        </p:attrNameLst>
                                      </p:cBhvr>
                                      <p:tavLst>
                                        <p:tav tm="0">
                                          <p:val>
                                            <p:fltVal val="360"/>
                                          </p:val>
                                        </p:tav>
                                        <p:tav tm="100000">
                                          <p:val>
                                            <p:fltVal val="0"/>
                                          </p:val>
                                        </p:tav>
                                      </p:tavLst>
                                    </p:anim>
                                    <p:animEffect transition="in" filter="fade">
                                      <p:cBhvr>
                                        <p:cTn id="34" dur="500"/>
                                        <p:tgtEl>
                                          <p:spTgt spid="143363">
                                            <p:txEl>
                                              <p:pRg st="1" end="1"/>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49" presetClass="entr" presetSubtype="0" decel="100000" fill="hold" grpId="0" nodeType="clickEffect">
                                  <p:stCondLst>
                                    <p:cond delay="0"/>
                                  </p:stCondLst>
                                  <p:iterate type="lt">
                                    <p:tmPct val="10000"/>
                                  </p:iterate>
                                  <p:childTnLst>
                                    <p:set>
                                      <p:cBhvr>
                                        <p:cTn id="38" dur="1" fill="hold">
                                          <p:stCondLst>
                                            <p:cond delay="0"/>
                                          </p:stCondLst>
                                        </p:cTn>
                                        <p:tgtEl>
                                          <p:spTgt spid="143363">
                                            <p:txEl>
                                              <p:pRg st="2" end="2"/>
                                            </p:txEl>
                                          </p:spTgt>
                                        </p:tgtEl>
                                        <p:attrNameLst>
                                          <p:attrName>style.visibility</p:attrName>
                                        </p:attrNameLst>
                                      </p:cBhvr>
                                      <p:to>
                                        <p:strVal val="visible"/>
                                      </p:to>
                                    </p:set>
                                    <p:anim calcmode="lin" valueType="num">
                                      <p:cBhvr>
                                        <p:cTn id="39" dur="500" fill="hold"/>
                                        <p:tgtEl>
                                          <p:spTgt spid="143363">
                                            <p:txEl>
                                              <p:pRg st="2" end="2"/>
                                            </p:txEl>
                                          </p:spTgt>
                                        </p:tgtEl>
                                        <p:attrNameLst>
                                          <p:attrName>ppt_w</p:attrName>
                                        </p:attrNameLst>
                                      </p:cBhvr>
                                      <p:tavLst>
                                        <p:tav tm="0">
                                          <p:val>
                                            <p:fltVal val="0"/>
                                          </p:val>
                                        </p:tav>
                                        <p:tav tm="100000">
                                          <p:val>
                                            <p:strVal val="#ppt_w"/>
                                          </p:val>
                                        </p:tav>
                                      </p:tavLst>
                                    </p:anim>
                                    <p:anim calcmode="lin" valueType="num">
                                      <p:cBhvr>
                                        <p:cTn id="40" dur="500" fill="hold"/>
                                        <p:tgtEl>
                                          <p:spTgt spid="143363">
                                            <p:txEl>
                                              <p:pRg st="2" end="2"/>
                                            </p:txEl>
                                          </p:spTgt>
                                        </p:tgtEl>
                                        <p:attrNameLst>
                                          <p:attrName>ppt_h</p:attrName>
                                        </p:attrNameLst>
                                      </p:cBhvr>
                                      <p:tavLst>
                                        <p:tav tm="0">
                                          <p:val>
                                            <p:fltVal val="0"/>
                                          </p:val>
                                        </p:tav>
                                        <p:tav tm="100000">
                                          <p:val>
                                            <p:strVal val="#ppt_h"/>
                                          </p:val>
                                        </p:tav>
                                      </p:tavLst>
                                    </p:anim>
                                    <p:anim calcmode="lin" valueType="num">
                                      <p:cBhvr>
                                        <p:cTn id="41" dur="500" fill="hold"/>
                                        <p:tgtEl>
                                          <p:spTgt spid="143363">
                                            <p:txEl>
                                              <p:pRg st="2" end="2"/>
                                            </p:txEl>
                                          </p:spTgt>
                                        </p:tgtEl>
                                        <p:attrNameLst>
                                          <p:attrName>style.rotation</p:attrName>
                                        </p:attrNameLst>
                                      </p:cBhvr>
                                      <p:tavLst>
                                        <p:tav tm="0">
                                          <p:val>
                                            <p:fltVal val="360"/>
                                          </p:val>
                                        </p:tav>
                                        <p:tav tm="100000">
                                          <p:val>
                                            <p:fltVal val="0"/>
                                          </p:val>
                                        </p:tav>
                                      </p:tavLst>
                                    </p:anim>
                                    <p:animEffect transition="in" filter="fade">
                                      <p:cBhvr>
                                        <p:cTn id="42" dur="500"/>
                                        <p:tgtEl>
                                          <p:spTgt spid="143363">
                                            <p:txEl>
                                              <p:pRg st="2" end="2"/>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9" presetClass="entr" presetSubtype="0" decel="100000" fill="hold" grpId="0" nodeType="clickEffect">
                                  <p:stCondLst>
                                    <p:cond delay="0"/>
                                  </p:stCondLst>
                                  <p:iterate type="lt">
                                    <p:tmPct val="10000"/>
                                  </p:iterate>
                                  <p:childTnLst>
                                    <p:set>
                                      <p:cBhvr>
                                        <p:cTn id="46" dur="1" fill="hold">
                                          <p:stCondLst>
                                            <p:cond delay="0"/>
                                          </p:stCondLst>
                                        </p:cTn>
                                        <p:tgtEl>
                                          <p:spTgt spid="143363">
                                            <p:txEl>
                                              <p:pRg st="3" end="3"/>
                                            </p:txEl>
                                          </p:spTgt>
                                        </p:tgtEl>
                                        <p:attrNameLst>
                                          <p:attrName>style.visibility</p:attrName>
                                        </p:attrNameLst>
                                      </p:cBhvr>
                                      <p:to>
                                        <p:strVal val="visible"/>
                                      </p:to>
                                    </p:set>
                                    <p:anim calcmode="lin" valueType="num">
                                      <p:cBhvr>
                                        <p:cTn id="47" dur="500" fill="hold"/>
                                        <p:tgtEl>
                                          <p:spTgt spid="143363">
                                            <p:txEl>
                                              <p:pRg st="3" end="3"/>
                                            </p:txEl>
                                          </p:spTgt>
                                        </p:tgtEl>
                                        <p:attrNameLst>
                                          <p:attrName>ppt_w</p:attrName>
                                        </p:attrNameLst>
                                      </p:cBhvr>
                                      <p:tavLst>
                                        <p:tav tm="0">
                                          <p:val>
                                            <p:fltVal val="0"/>
                                          </p:val>
                                        </p:tav>
                                        <p:tav tm="100000">
                                          <p:val>
                                            <p:strVal val="#ppt_w"/>
                                          </p:val>
                                        </p:tav>
                                      </p:tavLst>
                                    </p:anim>
                                    <p:anim calcmode="lin" valueType="num">
                                      <p:cBhvr>
                                        <p:cTn id="48" dur="500" fill="hold"/>
                                        <p:tgtEl>
                                          <p:spTgt spid="143363">
                                            <p:txEl>
                                              <p:pRg st="3" end="3"/>
                                            </p:txEl>
                                          </p:spTgt>
                                        </p:tgtEl>
                                        <p:attrNameLst>
                                          <p:attrName>ppt_h</p:attrName>
                                        </p:attrNameLst>
                                      </p:cBhvr>
                                      <p:tavLst>
                                        <p:tav tm="0">
                                          <p:val>
                                            <p:fltVal val="0"/>
                                          </p:val>
                                        </p:tav>
                                        <p:tav tm="100000">
                                          <p:val>
                                            <p:strVal val="#ppt_h"/>
                                          </p:val>
                                        </p:tav>
                                      </p:tavLst>
                                    </p:anim>
                                    <p:anim calcmode="lin" valueType="num">
                                      <p:cBhvr>
                                        <p:cTn id="49" dur="500" fill="hold"/>
                                        <p:tgtEl>
                                          <p:spTgt spid="143363">
                                            <p:txEl>
                                              <p:pRg st="3" end="3"/>
                                            </p:txEl>
                                          </p:spTgt>
                                        </p:tgtEl>
                                        <p:attrNameLst>
                                          <p:attrName>style.rotation</p:attrName>
                                        </p:attrNameLst>
                                      </p:cBhvr>
                                      <p:tavLst>
                                        <p:tav tm="0">
                                          <p:val>
                                            <p:fltVal val="360"/>
                                          </p:val>
                                        </p:tav>
                                        <p:tav tm="100000">
                                          <p:val>
                                            <p:fltVal val="0"/>
                                          </p:val>
                                        </p:tav>
                                      </p:tavLst>
                                    </p:anim>
                                    <p:animEffect transition="in" filter="fade">
                                      <p:cBhvr>
                                        <p:cTn id="50" dur="500"/>
                                        <p:tgtEl>
                                          <p:spTgt spid="1433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3"/>
          <p:cNvSpPr>
            <a:spLocks noGrp="1" noChangeArrowheads="1"/>
          </p:cNvSpPr>
          <p:nvPr>
            <p:ph idx="1"/>
          </p:nvPr>
        </p:nvSpPr>
        <p:spPr>
          <a:xfrm>
            <a:off x="457200" y="2819400"/>
            <a:ext cx="8229600" cy="1676400"/>
          </a:xfrm>
          <a:solidFill>
            <a:schemeClr val="tx2">
              <a:lumMod val="90000"/>
            </a:schemeClr>
          </a:solidFill>
        </p:spPr>
        <p:txBody>
          <a:bodyPr>
            <a:normAutofit/>
          </a:bodyPr>
          <a:lstStyle/>
          <a:p>
            <a:pPr algn="ctr" eaLnBrk="1" hangingPunct="1">
              <a:buFontTx/>
              <a:buNone/>
              <a:defRPr/>
            </a:pPr>
            <a:r>
              <a:rPr lang="en-US" sz="4800" b="1" dirty="0" smtClean="0">
                <a:solidFill>
                  <a:srgbClr val="FF0000"/>
                </a:solidFill>
                <a:latin typeface="Comic Sans MS" pitchFamily="66" charset="0"/>
              </a:rPr>
              <a:t>CARA PENULARAN  VIRUS HIV DAN AIDS</a:t>
            </a:r>
          </a:p>
        </p:txBody>
      </p:sp>
    </p:spTree>
    <p:extLst>
      <p:ext uri="{BB962C8B-B14F-4D97-AF65-F5344CB8AC3E}">
        <p14:creationId xmlns="" xmlns:p14="http://schemas.microsoft.com/office/powerpoint/2010/main" val="137914061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7200" y="165100"/>
            <a:ext cx="8258175" cy="6477000"/>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sp>
        <p:nvSpPr>
          <p:cNvPr id="81923" name="Rectangle 3"/>
          <p:cNvSpPr>
            <a:spLocks noChangeArrowheads="1"/>
          </p:cNvSpPr>
          <p:nvPr/>
        </p:nvSpPr>
        <p:spPr bwMode="auto">
          <a:xfrm>
            <a:off x="8153400" y="819150"/>
            <a:ext cx="800100" cy="323850"/>
          </a:xfrm>
          <a:prstGeom prst="rect">
            <a:avLst/>
          </a:prstGeom>
          <a:solidFill>
            <a:schemeClr val="tx1"/>
          </a:solidFill>
          <a:ln w="9525">
            <a:solidFill>
              <a:schemeClr val="bg1"/>
            </a:solidFill>
            <a:miter lim="800000"/>
            <a:headEnd/>
            <a:tailEnd/>
          </a:ln>
        </p:spPr>
        <p:txBody>
          <a:bodyPr wrap="none" anchor="ctr"/>
          <a:lstStyle/>
          <a:p>
            <a:endParaRPr lang="id-ID">
              <a:latin typeface="Rockwell" pitchFamily="18" charset="0"/>
            </a:endParaRPr>
          </a:p>
        </p:txBody>
      </p:sp>
    </p:spTree>
    <p:extLst>
      <p:ext uri="{BB962C8B-B14F-4D97-AF65-F5344CB8AC3E}">
        <p14:creationId xmlns="" xmlns:p14="http://schemas.microsoft.com/office/powerpoint/2010/main" val="3349244111"/>
      </p:ext>
    </p:extLst>
  </p:cSld>
  <p:clrMapOvr>
    <a:masterClrMapping/>
  </p:clrMapOvr>
  <p:transition>
    <p:zoom dir="in"/>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l="14063" t="25000" r="24219" b="19792"/>
          <a:stretch>
            <a:fillRect/>
          </a:stretch>
        </p:blipFill>
        <p:spPr bwMode="auto">
          <a:xfrm>
            <a:off x="685800" y="1295400"/>
            <a:ext cx="7772400" cy="5486400"/>
          </a:xfrm>
          <a:prstGeom prst="rect">
            <a:avLst/>
          </a:prstGeom>
          <a:noFill/>
          <a:ln w="2857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sp>
        <p:nvSpPr>
          <p:cNvPr id="4" name="Title 3"/>
          <p:cNvSpPr>
            <a:spLocks noGrp="1"/>
          </p:cNvSpPr>
          <p:nvPr>
            <p:ph type="title"/>
          </p:nvPr>
        </p:nvSpPr>
        <p:spPr/>
        <p:txBody>
          <a:bodyPr/>
          <a:lstStyle/>
          <a:p>
            <a:pPr eaLnBrk="1" fontAlgn="auto" hangingPunct="1">
              <a:spcAft>
                <a:spcPts val="0"/>
              </a:spcAft>
              <a:defRPr/>
            </a:pPr>
            <a:r>
              <a:rPr b="1" smtClean="0"/>
              <a:t>CARA LAIN</a:t>
            </a:r>
            <a:endParaRPr b="1"/>
          </a:p>
        </p:txBody>
      </p:sp>
    </p:spTree>
    <p:extLst>
      <p:ext uri="{BB962C8B-B14F-4D97-AF65-F5344CB8AC3E}">
        <p14:creationId xmlns="" xmlns:p14="http://schemas.microsoft.com/office/powerpoint/2010/main" val="338879367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Mosquito"/>
          <p:cNvPicPr>
            <a:picLocks noChangeAspect="1" noChangeArrowheads="1"/>
          </p:cNvPicPr>
          <p:nvPr/>
        </p:nvPicPr>
        <p:blipFill>
          <a:blip r:embed="rId2" cstate="print">
            <a:extLst>
              <a:ext uri="{28A0092B-C50C-407E-A947-70E740481C1C}">
                <a14:useLocalDpi xmlns="" xmlns:a14="http://schemas.microsoft.com/office/drawing/2010/main" val="0"/>
              </a:ext>
            </a:extLst>
          </a:blip>
          <a:srcRect t="5194" b="5194"/>
          <a:stretch>
            <a:fillRect/>
          </a:stretch>
        </p:blipFill>
        <p:spPr bwMode="auto">
          <a:xfrm>
            <a:off x="2971800" y="609600"/>
            <a:ext cx="2713038" cy="2133600"/>
          </a:xfrm>
          <a:prstGeom prst="rect">
            <a:avLst/>
          </a:prstGeom>
          <a:noFill/>
          <a:ln w="19050">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pic>
        <p:nvPicPr>
          <p:cNvPr id="83971" name="Picture 3" descr="Coughing2"/>
          <p:cNvPicPr>
            <a:picLocks noChangeAspect="1" noChangeArrowheads="1"/>
          </p:cNvPicPr>
          <p:nvPr/>
        </p:nvPicPr>
        <p:blipFill>
          <a:blip r:embed="rId3" cstate="print">
            <a:extLst>
              <a:ext uri="{28A0092B-C50C-407E-A947-70E740481C1C}">
                <a14:useLocalDpi xmlns="" xmlns:a14="http://schemas.microsoft.com/office/drawing/2010/main" val="0"/>
              </a:ext>
            </a:extLst>
          </a:blip>
          <a:srcRect l="22400" t="16197" r="12801"/>
          <a:stretch>
            <a:fillRect/>
          </a:stretch>
        </p:blipFill>
        <p:spPr bwMode="auto">
          <a:xfrm>
            <a:off x="4876800" y="4800600"/>
            <a:ext cx="1852613" cy="1800225"/>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pic>
        <p:nvPicPr>
          <p:cNvPr id="83972" name="Picture 4" descr="hug"/>
          <p:cNvPicPr>
            <a:picLocks noChangeAspect="1" noChangeArrowheads="1"/>
          </p:cNvPicPr>
          <p:nvPr/>
        </p:nvPicPr>
        <p:blipFill>
          <a:blip r:embed="rId4" cstate="print">
            <a:lum bright="18000"/>
            <a:extLst>
              <a:ext uri="{28A0092B-C50C-407E-A947-70E740481C1C}">
                <a14:useLocalDpi xmlns="" xmlns:a14="http://schemas.microsoft.com/office/drawing/2010/main" val="0"/>
              </a:ext>
            </a:extLst>
          </a:blip>
          <a:srcRect/>
          <a:stretch>
            <a:fillRect/>
          </a:stretch>
        </p:blipFill>
        <p:spPr bwMode="auto">
          <a:xfrm>
            <a:off x="330200" y="609600"/>
            <a:ext cx="2128838" cy="2133600"/>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pic>
        <p:nvPicPr>
          <p:cNvPr id="83973" name="Picture 5" descr="toilet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81000" y="4800600"/>
            <a:ext cx="2057400" cy="1814513"/>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pic>
        <p:nvPicPr>
          <p:cNvPr id="83974" name="Picture 6" descr="cups"/>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629400" y="3200400"/>
            <a:ext cx="2214563" cy="1460500"/>
          </a:xfrm>
          <a:prstGeom prst="rect">
            <a:avLst/>
          </a:prstGeom>
          <a:noFill/>
          <a:ln w="19050">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pic>
        <p:nvPicPr>
          <p:cNvPr id="83975" name="Picture 7" descr="telephone"/>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304800" y="3071813"/>
            <a:ext cx="2209800" cy="1476375"/>
          </a:xfrm>
          <a:prstGeom prst="rect">
            <a:avLst/>
          </a:prstGeom>
          <a:noFill/>
          <a:ln w="19050">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pic>
        <p:nvPicPr>
          <p:cNvPr id="83976" name="Picture 8" descr="kissa"/>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6149975" y="685800"/>
            <a:ext cx="2514600" cy="2057400"/>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pic>
        <p:nvPicPr>
          <p:cNvPr id="83977" name="Picture 9" descr="lyrique_contrast_3pc_lg"/>
          <p:cNvPicPr>
            <a:picLocks noChangeAspect="1" noChangeArrowheads="1"/>
          </p:cNvPicPr>
          <p:nvPr/>
        </p:nvPicPr>
        <p:blipFill>
          <a:blip r:embed="rId9" cstate="print">
            <a:extLst>
              <a:ext uri="{28A0092B-C50C-407E-A947-70E740481C1C}">
                <a14:useLocalDpi xmlns="" xmlns:a14="http://schemas.microsoft.com/office/drawing/2010/main" val="0"/>
              </a:ext>
            </a:extLst>
          </a:blip>
          <a:srcRect b="357"/>
          <a:stretch>
            <a:fillRect/>
          </a:stretch>
        </p:blipFill>
        <p:spPr bwMode="auto">
          <a:xfrm>
            <a:off x="6934200" y="4800600"/>
            <a:ext cx="1828800" cy="1795463"/>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pic>
        <p:nvPicPr>
          <p:cNvPr id="83978" name="Picture 10" descr="handshakesth"/>
          <p:cNvPicPr>
            <a:picLocks noChangeAspect="1" noChangeArrowheads="1"/>
          </p:cNvPicPr>
          <p:nvPr/>
        </p:nvPicPr>
        <p:blipFill>
          <a:blip r:embed="rId10" cstate="print">
            <a:extLst>
              <a:ext uri="{28A0092B-C50C-407E-A947-70E740481C1C}">
                <a14:useLocalDpi xmlns="" xmlns:a14="http://schemas.microsoft.com/office/drawing/2010/main" val="0"/>
              </a:ext>
            </a:extLst>
          </a:blip>
          <a:srcRect l="9662" r="4831" b="12270"/>
          <a:stretch>
            <a:fillRect/>
          </a:stretch>
        </p:blipFill>
        <p:spPr bwMode="auto">
          <a:xfrm>
            <a:off x="2743200" y="4800600"/>
            <a:ext cx="1905000" cy="1793875"/>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sp>
        <p:nvSpPr>
          <p:cNvPr id="34827" name="Rectangle 11"/>
          <p:cNvSpPr>
            <a:spLocks noGrp="1" noChangeArrowheads="1"/>
          </p:cNvSpPr>
          <p:nvPr>
            <p:ph type="title"/>
          </p:nvPr>
        </p:nvSpPr>
        <p:spPr>
          <a:xfrm>
            <a:off x="2743200" y="2895600"/>
            <a:ext cx="3733800" cy="1600200"/>
          </a:xfrm>
          <a:solidFill>
            <a:schemeClr val="accent4">
              <a:lumMod val="75000"/>
            </a:schemeClr>
          </a:solidFill>
        </p:spPr>
        <p:txBody>
          <a:bodyPr>
            <a:normAutofit fontScale="90000"/>
          </a:bodyPr>
          <a:lstStyle/>
          <a:p>
            <a:pPr algn="ctr" eaLnBrk="1" fontAlgn="auto" hangingPunct="1">
              <a:spcAft>
                <a:spcPts val="0"/>
              </a:spcAft>
              <a:defRPr/>
            </a:pPr>
            <a:r>
              <a:rPr lang="en-GB" sz="3100" b="1" smtClean="0"/>
              <a:t/>
            </a:r>
            <a:br>
              <a:rPr lang="en-GB" sz="3100" b="1" smtClean="0"/>
            </a:br>
            <a:r>
              <a:rPr lang="en-GB" sz="3100" b="1"/>
              <a:t/>
            </a:r>
            <a:br>
              <a:rPr lang="en-GB" sz="3100" b="1"/>
            </a:br>
            <a:r>
              <a:rPr lang="en-GB" sz="3100" b="1" smtClean="0"/>
              <a:t/>
            </a:r>
            <a:br>
              <a:rPr lang="en-GB" sz="3100" b="1" smtClean="0"/>
            </a:br>
            <a:r>
              <a:rPr lang="en-GB" sz="3100" b="1"/>
              <a:t/>
            </a:r>
            <a:br>
              <a:rPr lang="en-GB" sz="3100" b="1"/>
            </a:br>
            <a:r>
              <a:rPr lang="en-GB" sz="3100" b="1" smtClean="0"/>
              <a:t/>
            </a:r>
            <a:br>
              <a:rPr lang="en-GB" sz="3100" b="1" smtClean="0"/>
            </a:br>
            <a:r>
              <a:rPr lang="en-GB" sz="3100" b="1"/>
              <a:t/>
            </a:r>
            <a:br>
              <a:rPr lang="en-GB" sz="3100" b="1"/>
            </a:br>
            <a:r>
              <a:rPr lang="en-GB" sz="3100" b="1" smtClean="0"/>
              <a:t/>
            </a:r>
            <a:br>
              <a:rPr lang="en-GB" sz="3100" b="1" smtClean="0"/>
            </a:br>
            <a:r>
              <a:rPr lang="en-GB" sz="3100" b="1" smtClean="0"/>
              <a:t>HIV TIDAK MENULAR MELALUI</a:t>
            </a:r>
            <a:r>
              <a:rPr lang="en-GB" sz="2800" smtClean="0"/>
              <a:t/>
            </a:r>
            <a:br>
              <a:rPr lang="en-GB" sz="2800" smtClean="0"/>
            </a:br>
            <a:r>
              <a:rPr lang="en-GB" sz="2800" smtClean="0"/>
              <a:t>                                                                            </a:t>
            </a:r>
            <a:r>
              <a:rPr lang="en-GB" sz="4000" b="1" smtClean="0">
                <a:solidFill>
                  <a:srgbClr val="006600"/>
                </a:solidFill>
                <a:latin typeface="Comic Sans MS" pitchFamily="66" charset="0"/>
              </a:rPr>
              <a:t> </a:t>
            </a:r>
            <a:endParaRPr sz="4000" b="1" smtClean="0">
              <a:solidFill>
                <a:srgbClr val="6699FF"/>
              </a:solidFill>
              <a:latin typeface="Comic Sans MS" pitchFamily="66" charset="0"/>
            </a:endParaRPr>
          </a:p>
        </p:txBody>
      </p:sp>
    </p:spTree>
    <p:extLst>
      <p:ext uri="{BB962C8B-B14F-4D97-AF65-F5344CB8AC3E}">
        <p14:creationId xmlns="" xmlns:p14="http://schemas.microsoft.com/office/powerpoint/2010/main" val="3019999628"/>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14313" y="123825"/>
            <a:ext cx="8797925" cy="6532563"/>
          </a:xfrm>
          <a:prstGeom prst="rect">
            <a:avLst/>
          </a:prstGeom>
          <a:noFill/>
          <a:ln w="9525">
            <a:solidFill>
              <a:srgbClr val="800000"/>
            </a:solidFill>
            <a:miter lim="800000"/>
            <a:headEnd/>
            <a:tailEnd/>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54566374"/>
      </p:ext>
    </p:extLst>
  </p:cSld>
  <p:clrMapOvr>
    <a:masterClrMapping/>
  </p:clrMapOvr>
  <p:transition>
    <p:zoom dir="in"/>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357188" y="0"/>
            <a:ext cx="8786812" cy="6858000"/>
          </a:xfrm>
        </p:spPr>
      </p:pic>
    </p:spTree>
    <p:extLst>
      <p:ext uri="{BB962C8B-B14F-4D97-AF65-F5344CB8AC3E}">
        <p14:creationId xmlns="" xmlns:p14="http://schemas.microsoft.com/office/powerpoint/2010/main" val="286399824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09600" y="1295400"/>
            <a:ext cx="8229600" cy="1219200"/>
          </a:xfrm>
          <a:solidFill>
            <a:schemeClr val="tx2">
              <a:lumMod val="90000"/>
            </a:schemeClr>
          </a:solidFill>
        </p:spPr>
        <p:txBody>
          <a:bodyPr/>
          <a:lstStyle/>
          <a:p>
            <a:pPr algn="ctr" eaLnBrk="1" fontAlgn="auto" hangingPunct="1">
              <a:spcAft>
                <a:spcPts val="0"/>
              </a:spcAft>
              <a:defRPr/>
            </a:pPr>
            <a:r>
              <a:rPr sz="5500" smtClean="0">
                <a:solidFill>
                  <a:srgbClr val="FF0000"/>
                </a:solidFill>
              </a:rPr>
              <a:t>JANGAN TAKUT </a:t>
            </a:r>
          </a:p>
        </p:txBody>
      </p:sp>
      <p:sp>
        <p:nvSpPr>
          <p:cNvPr id="87042" name="Rectangle 3"/>
          <p:cNvSpPr>
            <a:spLocks noGrp="1" noChangeArrowheads="1"/>
          </p:cNvSpPr>
          <p:nvPr>
            <p:ph idx="1"/>
          </p:nvPr>
        </p:nvSpPr>
        <p:spPr>
          <a:xfrm>
            <a:off x="457200" y="3427413"/>
            <a:ext cx="8229600" cy="2698750"/>
          </a:xfrm>
          <a:solidFill>
            <a:schemeClr val="accent1"/>
          </a:solidFill>
        </p:spPr>
        <p:txBody>
          <a:bodyPr/>
          <a:lstStyle/>
          <a:p>
            <a:pPr algn="ctr" eaLnBrk="1" hangingPunct="1">
              <a:buFontTx/>
              <a:buNone/>
            </a:pPr>
            <a:r>
              <a:rPr lang="en-US" sz="4600" b="1" smtClean="0">
                <a:solidFill>
                  <a:srgbClr val="0070C0"/>
                </a:solidFill>
                <a:latin typeface="Comic Sans MS" pitchFamily="66" charset="0"/>
              </a:rPr>
              <a:t>VIRUS HIV DI KENAL </a:t>
            </a:r>
          </a:p>
          <a:p>
            <a:pPr algn="ctr" eaLnBrk="1" hangingPunct="1">
              <a:buFontTx/>
              <a:buNone/>
            </a:pPr>
            <a:r>
              <a:rPr lang="en-US" sz="4600" b="1" smtClean="0">
                <a:solidFill>
                  <a:srgbClr val="0070C0"/>
                </a:solidFill>
                <a:latin typeface="Comic Sans MS" pitchFamily="66" charset="0"/>
              </a:rPr>
              <a:t>UNTUK DIHINDARI</a:t>
            </a:r>
          </a:p>
        </p:txBody>
      </p:sp>
    </p:spTree>
    <p:extLst>
      <p:ext uri="{BB962C8B-B14F-4D97-AF65-F5344CB8AC3E}">
        <p14:creationId xmlns="" xmlns:p14="http://schemas.microsoft.com/office/powerpoint/2010/main" val="11488304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044575" y="274638"/>
            <a:ext cx="7486650" cy="706437"/>
          </a:xfrm>
          <a:solidFill>
            <a:schemeClr val="bg1"/>
          </a:solidFill>
          <a:ln w="38100">
            <a:solidFill>
              <a:schemeClr val="bg1"/>
            </a:solidFill>
          </a:ln>
        </p:spPr>
        <p:txBody>
          <a:bodyPr/>
          <a:lstStyle/>
          <a:p>
            <a:pPr algn="ctr" eaLnBrk="1" fontAlgn="auto" hangingPunct="1">
              <a:spcAft>
                <a:spcPts val="0"/>
              </a:spcAft>
              <a:defRPr/>
            </a:pPr>
            <a:r>
              <a:rPr sz="3600" b="1" smtClean="0"/>
              <a:t>ODHA IDU </a:t>
            </a:r>
          </a:p>
        </p:txBody>
      </p:sp>
      <p:pic>
        <p:nvPicPr>
          <p:cNvPr id="88066" name="Picture 3" descr="Picture 624"/>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l="17999" t="26227"/>
          <a:stretch>
            <a:fillRect/>
          </a:stretch>
        </p:blipFill>
        <p:spPr>
          <a:xfrm>
            <a:off x="755650" y="1196975"/>
            <a:ext cx="7848600" cy="5040313"/>
          </a:xfrm>
          <a:ln w="57150">
            <a:solidFill>
              <a:schemeClr val="bg1"/>
            </a:solidFill>
            <a:miter lim="800000"/>
            <a:headEnd/>
            <a:tailEnd/>
          </a:ln>
        </p:spPr>
      </p:pic>
    </p:spTree>
    <p:extLst>
      <p:ext uri="{BB962C8B-B14F-4D97-AF65-F5344CB8AC3E}">
        <p14:creationId xmlns="" xmlns:p14="http://schemas.microsoft.com/office/powerpoint/2010/main" val="126725835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lgn="ctr" eaLnBrk="1" fontAlgn="auto" hangingPunct="1">
              <a:spcAft>
                <a:spcPts val="0"/>
              </a:spcAft>
              <a:defRPr/>
            </a:pPr>
            <a:r>
              <a:rPr smtClean="0"/>
              <a:t>Odha dari Ibu Hamil </a:t>
            </a:r>
          </a:p>
        </p:txBody>
      </p:sp>
      <p:pic>
        <p:nvPicPr>
          <p:cNvPr id="89091" name="Picture 3" descr="scan"/>
          <p:cNvPicPr>
            <a:picLocks noChangeAspect="1" noChangeArrowheads="1"/>
          </p:cNvPicPr>
          <p:nvPr/>
        </p:nvPicPr>
        <p:blipFill>
          <a:blip r:embed="rId2" cstate="print">
            <a:extLst>
              <a:ext uri="{28A0092B-C50C-407E-A947-70E740481C1C}">
                <a14:useLocalDpi xmlns="" xmlns:a14="http://schemas.microsoft.com/office/drawing/2010/main" val="0"/>
              </a:ext>
            </a:extLst>
          </a:blip>
          <a:srcRect t="26277" b="12250"/>
          <a:stretch>
            <a:fillRect/>
          </a:stretch>
        </p:blipFill>
        <p:spPr bwMode="auto">
          <a:xfrm>
            <a:off x="538163" y="1447800"/>
            <a:ext cx="8067675" cy="4452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9895486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Box 6"/>
          <p:cNvSpPr txBox="1">
            <a:spLocks noChangeArrowheads="1"/>
          </p:cNvSpPr>
          <p:nvPr/>
        </p:nvSpPr>
        <p:spPr bwMode="auto">
          <a:xfrm>
            <a:off x="0" y="6173788"/>
            <a:ext cx="2225675" cy="493712"/>
          </a:xfrm>
          <a:prstGeom prst="rect">
            <a:avLst/>
          </a:prstGeom>
          <a:noFill/>
          <a:ln w="9525">
            <a:noFill/>
            <a:miter lim="800000"/>
            <a:headEnd/>
            <a:tailEnd/>
          </a:ln>
        </p:spPr>
        <p:txBody>
          <a:bodyPr wrap="none">
            <a:spAutoFit/>
          </a:bodyPr>
          <a:lstStyle/>
          <a:p>
            <a:r>
              <a:rPr lang="en-US" b="1">
                <a:latin typeface="Albertus Extra Bold"/>
              </a:rPr>
              <a:t>You K</a:t>
            </a:r>
            <a:r>
              <a:rPr lang="en-US" b="1">
                <a:solidFill>
                  <a:schemeClr val="bg1"/>
                </a:solidFill>
                <a:latin typeface="Albertus Extra Bold"/>
              </a:rPr>
              <a:t>NO</a:t>
            </a:r>
            <a:r>
              <a:rPr lang="en-US" b="1">
                <a:latin typeface="Albertus Extra Bold"/>
              </a:rPr>
              <a:t>W </a:t>
            </a:r>
            <a:r>
              <a:rPr lang="en-US" b="1">
                <a:solidFill>
                  <a:schemeClr val="bg1"/>
                </a:solidFill>
                <a:latin typeface="Albertus Extra Bold"/>
              </a:rPr>
              <a:t>Drugs</a:t>
            </a:r>
            <a:endParaRPr lang="id-ID" b="1">
              <a:solidFill>
                <a:schemeClr val="bg1"/>
              </a:solidFill>
              <a:latin typeface="Albertus Extra Bold"/>
            </a:endParaRPr>
          </a:p>
        </p:txBody>
      </p:sp>
      <p:sp>
        <p:nvSpPr>
          <p:cNvPr id="12" name="Rectangle 16"/>
          <p:cNvSpPr>
            <a:spLocks noChangeArrowheads="1"/>
          </p:cNvSpPr>
          <p:nvPr/>
        </p:nvSpPr>
        <p:spPr bwMode="auto">
          <a:xfrm>
            <a:off x="142875" y="1047750"/>
            <a:ext cx="7786688" cy="4060086"/>
          </a:xfrm>
          <a:prstGeom prst="rect">
            <a:avLst/>
          </a:prstGeom>
          <a:noFill/>
          <a:ln w="12700">
            <a:noFill/>
            <a:miter lim="800000"/>
            <a:headEnd/>
            <a:tailEnd/>
          </a:ln>
          <a:effectLst/>
        </p:spPr>
        <p:txBody>
          <a:bodyPr lIns="90488" tIns="44450" rIns="90488" bIns="44450">
            <a:spAutoFit/>
          </a:bodyPr>
          <a:lstStyle/>
          <a:p>
            <a:pPr marL="187325" indent="-187325" algn="just" defTabSz="762000" fontAlgn="auto">
              <a:spcBef>
                <a:spcPts val="0"/>
              </a:spcBef>
              <a:spcAft>
                <a:spcPts val="0"/>
              </a:spcAft>
              <a:defRPr/>
            </a:pPr>
            <a:r>
              <a:rPr lang="en-US" sz="2400" b="1" dirty="0">
                <a:solidFill>
                  <a:srgbClr val="FF0000"/>
                </a:solidFill>
                <a:latin typeface="+mn-lt"/>
              </a:rPr>
              <a:t>BAHAN BERBAHAYA LAINNYA</a:t>
            </a:r>
          </a:p>
          <a:p>
            <a:pPr marL="187325" indent="-187325" algn="just" defTabSz="762000" fontAlgn="auto">
              <a:spcBef>
                <a:spcPts val="0"/>
              </a:spcBef>
              <a:spcAft>
                <a:spcPts val="0"/>
              </a:spcAft>
              <a:defRPr/>
            </a:pPr>
            <a:r>
              <a:rPr lang="en-US" b="1" dirty="0">
                <a:solidFill>
                  <a:srgbClr val="FF0000"/>
                </a:solidFill>
                <a:latin typeface="+mn-lt"/>
              </a:rPr>
              <a:t>BAHAN/OBAT</a:t>
            </a:r>
            <a:r>
              <a:rPr lang="en-US" b="1" dirty="0">
                <a:latin typeface="+mn-lt"/>
              </a:rPr>
              <a:t> BAIK ALAMIAH MAUPUN SINTETIS BUKAN NARKOTIKA YANG DPT MENYEBABKAN </a:t>
            </a:r>
            <a:r>
              <a:rPr lang="en-US" b="1" i="1" dirty="0">
                <a:latin typeface="+mn-lt"/>
              </a:rPr>
              <a:t>KECANDUAN , DAN </a:t>
            </a:r>
            <a:r>
              <a:rPr lang="en-US" b="1" dirty="0">
                <a:latin typeface="+mn-lt"/>
              </a:rPr>
              <a:t>BERAKIBAT FATAL BILA BERLEBIHAN</a:t>
            </a:r>
            <a:r>
              <a:rPr lang="en-US" b="1" i="1" dirty="0">
                <a:latin typeface="+mn-lt"/>
              </a:rPr>
              <a:t> </a:t>
            </a:r>
          </a:p>
          <a:p>
            <a:pPr marL="187325" indent="-187325" algn="just" defTabSz="762000" fontAlgn="auto">
              <a:spcBef>
                <a:spcPts val="0"/>
              </a:spcBef>
              <a:spcAft>
                <a:spcPts val="0"/>
              </a:spcAft>
              <a:defRPr/>
            </a:pPr>
            <a:endParaRPr lang="en-US" b="1" dirty="0">
              <a:solidFill>
                <a:srgbClr val="FFFF00"/>
              </a:solidFill>
              <a:latin typeface="+mn-lt"/>
            </a:endParaRPr>
          </a:p>
          <a:p>
            <a:pPr marL="187325" indent="-187325" algn="just" defTabSz="762000" fontAlgn="auto">
              <a:spcBef>
                <a:spcPts val="0"/>
              </a:spcBef>
              <a:spcAft>
                <a:spcPts val="0"/>
              </a:spcAft>
              <a:defRPr/>
            </a:pPr>
            <a:r>
              <a:rPr lang="en-US" b="1" dirty="0">
                <a:solidFill>
                  <a:srgbClr val="FFFF00"/>
                </a:solidFill>
                <a:latin typeface="+mn-lt"/>
              </a:rPr>
              <a:t>BERBICARA NARKOBA  </a:t>
            </a:r>
            <a:r>
              <a:rPr lang="en-US" b="1" dirty="0">
                <a:solidFill>
                  <a:srgbClr val="FF0000"/>
                </a:solidFill>
                <a:latin typeface="+mn-lt"/>
              </a:rPr>
              <a:t>JANGAN LUPA </a:t>
            </a:r>
            <a:r>
              <a:rPr lang="en-US" b="1" dirty="0">
                <a:solidFill>
                  <a:srgbClr val="FFFF00"/>
                </a:solidFill>
                <a:latin typeface="+mn-lt"/>
              </a:rPr>
              <a:t>ROKOK  DAN  MINUMAN  KERAS</a:t>
            </a:r>
          </a:p>
          <a:p>
            <a:pPr marL="187325" indent="-187325" algn="just" defTabSz="762000" fontAlgn="auto">
              <a:spcBef>
                <a:spcPts val="0"/>
              </a:spcBef>
              <a:spcAft>
                <a:spcPts val="0"/>
              </a:spcAft>
              <a:defRPr/>
            </a:pPr>
            <a:endParaRPr lang="en-US" b="1" dirty="0">
              <a:solidFill>
                <a:srgbClr val="FFFF00"/>
              </a:solidFill>
              <a:latin typeface="+mn-lt"/>
            </a:endParaRPr>
          </a:p>
          <a:p>
            <a:pPr marL="187325" indent="-187325" algn="just" defTabSz="762000" fontAlgn="auto">
              <a:spcBef>
                <a:spcPts val="0"/>
              </a:spcBef>
              <a:spcAft>
                <a:spcPts val="0"/>
              </a:spcAft>
              <a:defRPr/>
            </a:pPr>
            <a:r>
              <a:rPr lang="en-US" b="1" dirty="0">
                <a:latin typeface="+mn-lt"/>
              </a:rPr>
              <a:t>KENYATAAN  YANG  TIDAK  DAPAT  DIPUNGKIRI  BAHWA  </a:t>
            </a:r>
          </a:p>
          <a:p>
            <a:pPr marL="187325" indent="-187325" algn="just" defTabSz="762000" fontAlgn="auto">
              <a:spcBef>
                <a:spcPts val="0"/>
              </a:spcBef>
              <a:spcAft>
                <a:spcPts val="0"/>
              </a:spcAft>
              <a:defRPr/>
            </a:pPr>
            <a:r>
              <a:rPr lang="en-US" b="1" dirty="0">
                <a:latin typeface="+mn-lt"/>
              </a:rPr>
              <a:t>BAHAN-2 BERBAHAYA  SEBENARNYA BERADA DI SEKITAR KITA</a:t>
            </a:r>
          </a:p>
          <a:p>
            <a:pPr marL="187325" indent="-187325" algn="just" defTabSz="762000" fontAlgn="auto">
              <a:spcBef>
                <a:spcPts val="0"/>
              </a:spcBef>
              <a:spcAft>
                <a:spcPts val="0"/>
              </a:spcAft>
              <a:defRPr/>
            </a:pPr>
            <a:r>
              <a:rPr lang="en-US" b="1" dirty="0">
                <a:latin typeface="+mn-lt"/>
              </a:rPr>
              <a:t>SEPERTI ANTARA LAIN : </a:t>
            </a:r>
            <a:r>
              <a:rPr lang="en-US" b="1" dirty="0">
                <a:solidFill>
                  <a:srgbClr val="FFFF00"/>
                </a:solidFill>
                <a:latin typeface="+mn-lt"/>
              </a:rPr>
              <a:t>JAMUR DARI KOTORAN BINATANG,</a:t>
            </a:r>
          </a:p>
          <a:p>
            <a:pPr marL="187325" indent="-187325" algn="just" defTabSz="762000" fontAlgn="auto">
              <a:spcBef>
                <a:spcPts val="0"/>
              </a:spcBef>
              <a:spcAft>
                <a:spcPts val="0"/>
              </a:spcAft>
              <a:defRPr/>
            </a:pPr>
            <a:r>
              <a:rPr lang="en-US" b="1" dirty="0">
                <a:solidFill>
                  <a:srgbClr val="FFFF00"/>
                </a:solidFill>
                <a:latin typeface="+mn-lt"/>
              </a:rPr>
              <a:t>BUAH KECUBUNG, BUNGA NUSA INDAH, BUAH PALA, </a:t>
            </a:r>
          </a:p>
          <a:p>
            <a:pPr marL="187325" indent="-187325" algn="just" defTabSz="762000" fontAlgn="auto">
              <a:spcBef>
                <a:spcPts val="0"/>
              </a:spcBef>
              <a:spcAft>
                <a:spcPts val="0"/>
              </a:spcAft>
              <a:defRPr/>
            </a:pPr>
            <a:r>
              <a:rPr lang="en-US" b="1" dirty="0">
                <a:solidFill>
                  <a:srgbClr val="FFFF00"/>
                </a:solidFill>
                <a:latin typeface="+mn-lt"/>
              </a:rPr>
              <a:t>PELEPAH  DAN GETAH PEPAYA,  LEM/AIBON,  INHALANT</a:t>
            </a:r>
          </a:p>
          <a:p>
            <a:pPr marL="187325" indent="-187325" algn="just" defTabSz="762000" fontAlgn="auto">
              <a:spcBef>
                <a:spcPts val="0"/>
              </a:spcBef>
              <a:spcAft>
                <a:spcPts val="0"/>
              </a:spcAft>
              <a:defRPr/>
            </a:pPr>
            <a:r>
              <a:rPr lang="en-US" b="1" dirty="0">
                <a:solidFill>
                  <a:srgbClr val="FFFF00"/>
                </a:solidFill>
                <a:latin typeface="+mn-lt"/>
              </a:rPr>
              <a:t>THINNER, TERMASUK  KOPI  (CAFEIN)</a:t>
            </a:r>
          </a:p>
        </p:txBody>
      </p:sp>
      <p:pic>
        <p:nvPicPr>
          <p:cNvPr id="54276" name="Picture 4" descr="INHALAN"/>
          <p:cNvPicPr>
            <a:picLocks noChangeAspect="1" noChangeArrowheads="1"/>
          </p:cNvPicPr>
          <p:nvPr/>
        </p:nvPicPr>
        <p:blipFill>
          <a:blip r:embed="rId3" cstate="print"/>
          <a:srcRect/>
          <a:stretch>
            <a:fillRect/>
          </a:stretch>
        </p:blipFill>
        <p:spPr bwMode="auto">
          <a:xfrm>
            <a:off x="2143125" y="5072063"/>
            <a:ext cx="1379538" cy="1619250"/>
          </a:xfrm>
          <a:prstGeom prst="rect">
            <a:avLst/>
          </a:prstGeom>
          <a:noFill/>
          <a:ln w="9525">
            <a:noFill/>
            <a:miter lim="800000"/>
            <a:headEnd/>
            <a:tailEnd/>
          </a:ln>
        </p:spPr>
      </p:pic>
      <p:sp>
        <p:nvSpPr>
          <p:cNvPr id="18" name="Rectangle 17"/>
          <p:cNvSpPr/>
          <p:nvPr/>
        </p:nvSpPr>
        <p:spPr>
          <a:xfrm>
            <a:off x="4857752" y="5996317"/>
            <a:ext cx="4256422" cy="862230"/>
          </a:xfrm>
          <a:prstGeom prst="rect">
            <a:avLst/>
          </a:prstGeom>
          <a:noFill/>
        </p:spPr>
        <p:txBody>
          <a:bodyPr wrap="none">
            <a:spAutoFit/>
          </a:bodyPr>
          <a:lstStyle/>
          <a:p>
            <a:pPr algn="ctr" fontAlgn="auto">
              <a:spcBef>
                <a:spcPts val="0"/>
              </a:spcBef>
              <a:spcAft>
                <a:spcPts val="0"/>
              </a:spcAft>
              <a:defRPr/>
            </a:pPr>
            <a:r>
              <a:rPr lang="en-US"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mn-lt"/>
              </a:rPr>
              <a:t>PENGERTIAN DASAR</a:t>
            </a:r>
          </a:p>
        </p:txBody>
      </p:sp>
      <p:sp>
        <p:nvSpPr>
          <p:cNvPr id="20" name="Rectangle 19"/>
          <p:cNvSpPr/>
          <p:nvPr/>
        </p:nvSpPr>
        <p:spPr>
          <a:xfrm>
            <a:off x="142844" y="212313"/>
            <a:ext cx="9181617" cy="769441"/>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BAHAN BERBAHAYA LAINNYA</a:t>
            </a:r>
          </a:p>
        </p:txBody>
      </p:sp>
      <p:pic>
        <p:nvPicPr>
          <p:cNvPr id="54279" name="Picture 2"/>
          <p:cNvPicPr>
            <a:picLocks noChangeAspect="1" noChangeArrowheads="1"/>
          </p:cNvPicPr>
          <p:nvPr/>
        </p:nvPicPr>
        <p:blipFill>
          <a:blip r:embed="rId4" cstate="print"/>
          <a:srcRect/>
          <a:stretch>
            <a:fillRect/>
          </a:stretch>
        </p:blipFill>
        <p:spPr bwMode="auto">
          <a:xfrm>
            <a:off x="7577138" y="2874963"/>
            <a:ext cx="1566862" cy="3197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Balita</a:t>
            </a:r>
            <a:r>
              <a:rPr lang="en-US" dirty="0" smtClean="0"/>
              <a:t> dg HIV</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609600" y="1676400"/>
            <a:ext cx="3428999" cy="2221274"/>
          </a:xfrm>
        </p:spPr>
      </p:pic>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370387" y="1676400"/>
            <a:ext cx="3859213" cy="23161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468563" y="3910374"/>
            <a:ext cx="3932237" cy="294762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105400" y="2133600"/>
            <a:ext cx="14478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971800" y="4468813"/>
            <a:ext cx="838201" cy="4079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4949825" y="4392613"/>
            <a:ext cx="841375" cy="4079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44371312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608630"/>
          </a:xfrm>
        </p:spPr>
        <p:txBody>
          <a:bodyPr>
            <a:normAutofit fontScale="90000"/>
          </a:bodyPr>
          <a:lstStyle/>
          <a:p>
            <a:r>
              <a:rPr lang="id-ID" dirty="0" smtClean="0">
                <a:latin typeface="Algerian" pitchFamily="82" charset="0"/>
              </a:rPr>
              <a:t>BUMIL +SUAMI+ANAK KE2 </a:t>
            </a:r>
            <a:endParaRPr lang="id-ID" dirty="0">
              <a:latin typeface="Algerian" pitchFamily="82" charset="0"/>
            </a:endParaRPr>
          </a:p>
        </p:txBody>
      </p:sp>
      <p:pic>
        <p:nvPicPr>
          <p:cNvPr id="2050" name="Picture 2" descr="D:\IMG01532-20140903-1317.jpg"/>
          <p:cNvPicPr>
            <a:picLocks noGrp="1" noChangeAspect="1" noChangeArrowheads="1"/>
          </p:cNvPicPr>
          <p:nvPr>
            <p:ph idx="1"/>
          </p:nvPr>
        </p:nvPicPr>
        <p:blipFill>
          <a:blip r:embed="rId2" cstate="print"/>
          <a:srcRect/>
          <a:stretch>
            <a:fillRect/>
          </a:stretch>
        </p:blipFill>
        <p:spPr bwMode="auto">
          <a:xfrm>
            <a:off x="845608" y="1609725"/>
            <a:ext cx="6512474" cy="4846638"/>
          </a:xfrm>
          <a:prstGeom prst="rect">
            <a:avLst/>
          </a:prstGeom>
          <a:noFill/>
        </p:spPr>
      </p:pic>
      <p:sp>
        <p:nvSpPr>
          <p:cNvPr id="5" name="Rectangle 4"/>
          <p:cNvSpPr/>
          <p:nvPr/>
        </p:nvSpPr>
        <p:spPr>
          <a:xfrm>
            <a:off x="1214414" y="2143116"/>
            <a:ext cx="126935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REAKTIF</a:t>
            </a:r>
            <a:endParaRPr lang="id-ID" dirty="0"/>
          </a:p>
        </p:txBody>
      </p:sp>
      <p:sp>
        <p:nvSpPr>
          <p:cNvPr id="6" name="Rectangle 5"/>
          <p:cNvSpPr/>
          <p:nvPr/>
        </p:nvSpPr>
        <p:spPr>
          <a:xfrm>
            <a:off x="3995936" y="2711770"/>
            <a:ext cx="129215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REAKTIF</a:t>
            </a:r>
            <a:endParaRPr lang="id-ID" dirty="0"/>
          </a:p>
        </p:txBody>
      </p:sp>
      <p:sp>
        <p:nvSpPr>
          <p:cNvPr id="7" name="Rectangle 6"/>
          <p:cNvSpPr/>
          <p:nvPr/>
        </p:nvSpPr>
        <p:spPr>
          <a:xfrm>
            <a:off x="4000496" y="4572008"/>
            <a:ext cx="1363592" cy="297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REAKTIF</a:t>
            </a:r>
            <a:endParaRPr lang="id-ID" dirty="0"/>
          </a:p>
        </p:txBody>
      </p:sp>
      <p:sp>
        <p:nvSpPr>
          <p:cNvPr id="8" name="Rectangle 7"/>
          <p:cNvSpPr/>
          <p:nvPr/>
        </p:nvSpPr>
        <p:spPr>
          <a:xfrm>
            <a:off x="5364088" y="2643182"/>
            <a:ext cx="1071570" cy="5000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MASIH NR</a:t>
            </a:r>
            <a:endParaRPr lang="id-ID" dirty="0"/>
          </a:p>
        </p:txBody>
      </p:sp>
    </p:spTree>
    <p:extLst>
      <p:ext uri="{BB962C8B-B14F-4D97-AF65-F5344CB8AC3E}">
        <p14:creationId xmlns="" xmlns:p14="http://schemas.microsoft.com/office/powerpoint/2010/main" val="263704416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457200" y="571481"/>
            <a:ext cx="4769909" cy="5600720"/>
          </a:xfrm>
        </p:spPr>
      </p:pic>
      <p:sp>
        <p:nvSpPr>
          <p:cNvPr id="6" name="Rectangular Callout 5"/>
          <p:cNvSpPr/>
          <p:nvPr/>
        </p:nvSpPr>
        <p:spPr>
          <a:xfrm>
            <a:off x="5791200" y="2514600"/>
            <a:ext cx="3200400" cy="2971800"/>
          </a:xfrm>
          <a:prstGeom prst="wedgeRectCallout">
            <a:avLst>
              <a:gd name="adj1" fmla="val -74404"/>
              <a:gd name="adj2" fmla="val 1164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LAKI2 27 THN, PERNAH DG WPS 5 TAHUN YL, SARIAWAN TDK SEMBUH2, BEROBAT  DI DX THYPOID TP TDK ADA PERBAIKAN</a:t>
            </a:r>
            <a:r>
              <a:rPr lang="id-ID" dirty="0" smtClean="0"/>
              <a:t> </a:t>
            </a:r>
            <a:endParaRPr lang="en-US" dirty="0"/>
          </a:p>
        </p:txBody>
      </p:sp>
    </p:spTree>
    <p:extLst>
      <p:ext uri="{BB962C8B-B14F-4D97-AF65-F5344CB8AC3E}">
        <p14:creationId xmlns="" xmlns:p14="http://schemas.microsoft.com/office/powerpoint/2010/main" val="333146429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normAutofit fontScale="90000"/>
          </a:bodyPr>
          <a:lstStyle/>
          <a:p>
            <a:pPr eaLnBrk="1" fontAlgn="auto" hangingPunct="1">
              <a:spcAft>
                <a:spcPts val="0"/>
              </a:spcAft>
              <a:defRPr/>
            </a:pPr>
            <a:r>
              <a:rPr sz="3600" smtClean="0"/>
              <a:t>Bapak IDU, Ibu terinfeksi dan menular ke anak</a:t>
            </a:r>
            <a:r>
              <a:rPr smtClean="0"/>
              <a:t> </a:t>
            </a:r>
          </a:p>
        </p:txBody>
      </p:sp>
      <p:graphicFrame>
        <p:nvGraphicFramePr>
          <p:cNvPr id="6146" name="Object 3"/>
          <p:cNvGraphicFramePr>
            <a:graphicFrameLocks noGrp="1" noChangeAspect="1"/>
          </p:cNvGraphicFramePr>
          <p:nvPr>
            <p:ph idx="1"/>
          </p:nvPr>
        </p:nvGraphicFramePr>
        <p:xfrm>
          <a:off x="1173163" y="1600200"/>
          <a:ext cx="6034087" cy="4525963"/>
        </p:xfrm>
        <a:graphic>
          <a:graphicData uri="http://schemas.openxmlformats.org/presentationml/2006/ole">
            <p:oleObj spid="_x0000_s2055" name="Bitmap Image" r:id="rId3" imgW="6095238" imgH="4571429" progId="PBrush">
              <p:embed/>
            </p:oleObj>
          </a:graphicData>
        </a:graphic>
      </p:graphicFrame>
      <p:sp>
        <p:nvSpPr>
          <p:cNvPr id="6148" name="Rectangle 4"/>
          <p:cNvSpPr>
            <a:spLocks noChangeArrowheads="1"/>
          </p:cNvSpPr>
          <p:nvPr/>
        </p:nvSpPr>
        <p:spPr bwMode="auto">
          <a:xfrm>
            <a:off x="2247900" y="6019800"/>
            <a:ext cx="4648200" cy="609600"/>
          </a:xfrm>
          <a:prstGeom prst="rect">
            <a:avLst/>
          </a:prstGeom>
          <a:solidFill>
            <a:schemeClr val="bg1"/>
          </a:solidFill>
          <a:ln w="9525">
            <a:solidFill>
              <a:schemeClr val="tx1"/>
            </a:solidFill>
            <a:miter lim="800000"/>
            <a:headEnd/>
            <a:tailEnd/>
          </a:ln>
        </p:spPr>
        <p:txBody>
          <a:bodyPr wrap="none" anchor="ctr"/>
          <a:lstStyle/>
          <a:p>
            <a:pPr algn="ctr"/>
            <a:r>
              <a:rPr lang="en-US" sz="2000" b="1">
                <a:solidFill>
                  <a:srgbClr val="0000FF"/>
                </a:solidFill>
                <a:latin typeface="Constantia" pitchFamily="18" charset="0"/>
              </a:rPr>
              <a:t>20 sept 2004 bapaknya meninggal</a:t>
            </a:r>
            <a:r>
              <a:rPr lang="en-US" sz="3600" b="1">
                <a:solidFill>
                  <a:srgbClr val="0000FF"/>
                </a:solidFill>
                <a:latin typeface="Constantia" pitchFamily="18" charset="0"/>
              </a:rPr>
              <a:t> </a:t>
            </a:r>
          </a:p>
        </p:txBody>
      </p:sp>
      <p:pic>
        <p:nvPicPr>
          <p:cNvPr id="6149" name="Picture 5" descr="000018"/>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79388" y="0"/>
            <a:ext cx="8964612"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50915560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DSCN9780"/>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12790004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endParaRPr/>
          </a:p>
        </p:txBody>
      </p:sp>
      <p:pic>
        <p:nvPicPr>
          <p:cNvPr id="93186" name="Picture 2" descr="G:\DCIM\100CANON\IMG_6764.JPG"/>
          <p:cNvPicPr>
            <a:picLocks noGrp="1" noChangeAspect="1" noChangeArrowheads="1"/>
          </p:cNvPicPr>
          <p:nvPr>
            <p:ph idx="1"/>
          </p:nvPr>
        </p:nvPicPr>
        <p:blipFill>
          <a:blip r:embed="rId3" cstate="print">
            <a:extLst>
              <a:ext uri="{28A0092B-C50C-407E-A947-70E740481C1C}">
                <a14:useLocalDpi xmlns="" xmlns:a14="http://schemas.microsoft.com/office/drawing/2010/main" val="0"/>
              </a:ext>
            </a:extLst>
          </a:blip>
          <a:srcRect/>
          <a:stretch>
            <a:fillRect/>
          </a:stretch>
        </p:blipFill>
        <p:spPr>
          <a:xfrm>
            <a:off x="457200" y="228600"/>
            <a:ext cx="8169275" cy="6324600"/>
          </a:xfrm>
        </p:spPr>
      </p:pic>
      <p:sp>
        <p:nvSpPr>
          <p:cNvPr id="5" name="Rectangle 4"/>
          <p:cNvSpPr/>
          <p:nvPr/>
        </p:nvSpPr>
        <p:spPr>
          <a:xfrm>
            <a:off x="1447800" y="3124200"/>
            <a:ext cx="457200" cy="1524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extLst>
      <p:ext uri="{BB962C8B-B14F-4D97-AF65-F5344CB8AC3E}">
        <p14:creationId xmlns="" xmlns:p14="http://schemas.microsoft.com/office/powerpoint/2010/main" val="404701532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F:\FOTO DOK PKM MRT\IMG_6171.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09600" y="152400"/>
            <a:ext cx="4953000" cy="381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4211" name="Picture 2" descr="F:\FOTO DOK PKM MRT\IMG_6173.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33800" y="3276600"/>
            <a:ext cx="5257800" cy="342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34265226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Dwi-06"/>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24000" y="361950"/>
            <a:ext cx="5969000" cy="6148388"/>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195050881"/>
      </p:ext>
    </p:extLst>
  </p:cSld>
  <p:clrMapOvr>
    <a:masterClrMapping/>
  </p:clrMapOvr>
  <p:transition spd="slow">
    <p:zoom dir="in"/>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dwi-8"/>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2400" y="228600"/>
            <a:ext cx="4953000" cy="4167188"/>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96259" name="Picture 2" descr="dwi-9"/>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344988" y="2895600"/>
            <a:ext cx="4799012" cy="3962400"/>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56683730"/>
      </p:ext>
    </p:extLst>
  </p:cSld>
  <p:clrMapOvr>
    <a:masterClrMapping/>
  </p:clrMapOvr>
  <p:transition spd="slow">
    <p:zoom/>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Dwi-0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304800"/>
            <a:ext cx="4495800" cy="5334000"/>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97283" name="Picture 2" descr="Dwi-0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572000" y="1600200"/>
            <a:ext cx="4572000" cy="5334000"/>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070369102"/>
      </p:ext>
    </p:extLst>
  </p:cSld>
  <p:clrMapOvr>
    <a:masterClrMapping/>
  </p:clrMapOvr>
  <p:transition spd="slow">
    <p:cover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rrowheads="1"/>
          </p:cNvSpPr>
          <p:nvPr>
            <p:ph type="title"/>
          </p:nvPr>
        </p:nvSpPr>
        <p:spPr>
          <a:xfrm>
            <a:off x="468313" y="260350"/>
            <a:ext cx="8229600" cy="1143000"/>
          </a:xfrm>
          <a:ln>
            <a:solidFill>
              <a:srgbClr val="009999"/>
            </a:solidFill>
          </a:ln>
        </p:spPr>
        <p:txBody>
          <a:bodyPr/>
          <a:lstStyle/>
          <a:p>
            <a:pPr>
              <a:defRPr/>
            </a:pPr>
            <a:r>
              <a:rPr lang="id-ID"/>
              <a:t>PENYALAHGUNAAN</a:t>
            </a:r>
            <a:endParaRPr lang="en-GB"/>
          </a:p>
        </p:txBody>
      </p:sp>
      <p:sp>
        <p:nvSpPr>
          <p:cNvPr id="51203" name="Rectangle 3"/>
          <p:cNvSpPr>
            <a:spLocks noGrp="1" noRot="1" noChangeArrowheads="1"/>
          </p:cNvSpPr>
          <p:nvPr>
            <p:ph idx="1"/>
          </p:nvPr>
        </p:nvSpPr>
        <p:spPr/>
        <p:txBody>
          <a:bodyPr/>
          <a:lstStyle/>
          <a:p>
            <a:pPr marL="609600" indent="-609600">
              <a:buFontTx/>
              <a:buAutoNum type="arabicPeriod"/>
            </a:pPr>
            <a:r>
              <a:rPr lang="id-ID" sz="3600" smtClean="0"/>
              <a:t>Bukan tujuan pengobatan</a:t>
            </a:r>
          </a:p>
          <a:p>
            <a:pPr marL="609600" indent="-609600">
              <a:buFontTx/>
              <a:buAutoNum type="arabicPeriod"/>
            </a:pPr>
            <a:r>
              <a:rPr lang="id-ID" sz="3600" smtClean="0"/>
              <a:t>Menikmati pengaruhnya</a:t>
            </a:r>
          </a:p>
          <a:p>
            <a:pPr marL="609600" indent="-609600">
              <a:buFontTx/>
              <a:buAutoNum type="arabicPeriod"/>
            </a:pPr>
            <a:r>
              <a:rPr lang="id-ID" sz="3600" smtClean="0"/>
              <a:t>Jumlah konsumsi besar</a:t>
            </a:r>
          </a:p>
          <a:p>
            <a:pPr marL="609600" indent="-609600">
              <a:buFontTx/>
              <a:buAutoNum type="arabicPeriod"/>
            </a:pPr>
            <a:r>
              <a:rPr lang="id-ID" sz="3600" smtClean="0"/>
              <a:t>Pemakaian lama</a:t>
            </a:r>
          </a:p>
          <a:p>
            <a:pPr marL="609600" indent="-609600">
              <a:buFontTx/>
              <a:buAutoNum type="arabicPeriod"/>
            </a:pPr>
            <a:r>
              <a:rPr lang="id-ID" sz="3600" smtClean="0"/>
              <a:t>Muncul gangguan kesehatan jasmani, jiwa dan sosial</a:t>
            </a:r>
            <a:endParaRPr lang="en-GB" sz="3600" smtClean="0"/>
          </a:p>
        </p:txBody>
      </p:sp>
      <p:sp>
        <p:nvSpPr>
          <p:cNvPr id="50180" name="Rectangle 4"/>
          <p:cNvSpPr>
            <a:spLocks noChangeArrowheads="1"/>
          </p:cNvSpPr>
          <p:nvPr/>
        </p:nvSpPr>
        <p:spPr bwMode="auto">
          <a:xfrm>
            <a:off x="539750" y="188913"/>
            <a:ext cx="8229600" cy="1143000"/>
          </a:xfrm>
          <a:prstGeom prst="rect">
            <a:avLst/>
          </a:prstGeom>
          <a:solidFill>
            <a:schemeClr val="hlink"/>
          </a:solidFill>
          <a:ln w="9525">
            <a:noFill/>
            <a:miter lim="800000"/>
            <a:headEnd/>
            <a:tailEnd/>
          </a:ln>
          <a:effectLst/>
        </p:spPr>
        <p:txBody>
          <a:bodyPr anchor="ctr"/>
          <a:lstStyle/>
          <a:p>
            <a:pPr>
              <a:defRPr/>
            </a:pPr>
            <a:r>
              <a:rPr lang="id-ID" sz="4400" b="1">
                <a:solidFill>
                  <a:schemeClr val="tx2"/>
                </a:solidFill>
                <a:effectLst>
                  <a:outerShdw blurRad="38100" dist="38100" dir="2700000" algn="tl">
                    <a:srgbClr val="000000"/>
                  </a:outerShdw>
                </a:effectLst>
                <a:latin typeface="Arial Black" pitchFamily="34" charset="0"/>
              </a:rPr>
              <a:t>PENYALAHGUNAAN</a:t>
            </a:r>
            <a:endParaRPr lang="en-US" sz="4400" b="1">
              <a:solidFill>
                <a:schemeClr val="tx2"/>
              </a:solidFill>
              <a:effectLst>
                <a:outerShdw blurRad="38100" dist="38100" dir="2700000" algn="tl">
                  <a:srgbClr val="000000"/>
                </a:outerShdw>
              </a:effectLst>
              <a:latin typeface="Arial Black" pitchFamily="34" charset="0"/>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Dwi-0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6200" y="152400"/>
            <a:ext cx="5486400" cy="3810000"/>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98307"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886200" y="2971800"/>
            <a:ext cx="5257800" cy="3886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570121211"/>
      </p:ext>
    </p:extLst>
  </p:cSld>
  <p:clrMapOvr>
    <a:masterClrMapping/>
  </p:clrMapOvr>
  <p:transition spd="slow">
    <p:zoom/>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228600"/>
            <a:ext cx="4876800" cy="4016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9331"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495800" y="2286000"/>
            <a:ext cx="4343400" cy="441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65742602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Dwi-0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228600"/>
            <a:ext cx="4724400" cy="3705225"/>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100355" name="Picture 2" descr="Dwi-05"/>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343400" y="2667000"/>
            <a:ext cx="4800600" cy="4114800"/>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205632160"/>
      </p:ext>
    </p:extLst>
  </p:cSld>
  <p:clrMapOvr>
    <a:masterClrMapping/>
  </p:clrMapOvr>
  <p:transition spd="slow">
    <p:wedg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Dwi-07"/>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04800" y="228600"/>
            <a:ext cx="4343400" cy="4572000"/>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101379" name="Picture 2" descr="dwi-7"/>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867275" y="1524000"/>
            <a:ext cx="4276725" cy="5038725"/>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207515157"/>
      </p:ext>
    </p:extLst>
  </p:cSld>
  <p:clrMapOvr>
    <a:masterClrMapping/>
  </p:clrMapOvr>
  <p:transition spd="slow">
    <p:wedg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dwi-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299075" y="1066800"/>
            <a:ext cx="3540125" cy="5489575"/>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102403" name="Picture 3" descr="dwi-6"/>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419225" y="228600"/>
            <a:ext cx="3686175" cy="5715000"/>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09421724"/>
      </p:ext>
    </p:extLst>
  </p:cSld>
  <p:clrMapOvr>
    <a:masterClrMapping/>
  </p:clrMapOvr>
  <p:transition spd="slow">
    <p:plus/>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3" descr="Untitled-Scanned-0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47650" y="457200"/>
            <a:ext cx="4476750" cy="5791200"/>
          </a:xfrm>
          <a:prstGeom prst="rect">
            <a:avLst/>
          </a:prstGeom>
          <a:noFill/>
          <a:ln w="76200">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pic>
        <p:nvPicPr>
          <p:cNvPr id="103427" name="Picture 2" descr="Untitled-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876800" y="533400"/>
            <a:ext cx="4141788" cy="5791200"/>
          </a:xfrm>
          <a:prstGeom prst="rect">
            <a:avLst/>
          </a:prstGeom>
          <a:noFill/>
          <a:ln w="76200">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118445745"/>
      </p:ext>
    </p:extLst>
  </p:cSld>
  <p:clrMapOvr>
    <a:masterClrMapping/>
  </p:clrMapOvr>
  <p:transition spd="slow">
    <p:comb/>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descr="Untitled-9"/>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2400" y="381000"/>
            <a:ext cx="4260850" cy="2743200"/>
          </a:xfrm>
          <a:prstGeom prst="rect">
            <a:avLst/>
          </a:prstGeom>
          <a:noFill/>
          <a:ln w="76200">
            <a:solidFill>
              <a:srgbClr val="800000"/>
            </a:solidFill>
            <a:miter lim="800000"/>
            <a:headEnd/>
            <a:tailEnd/>
          </a:ln>
          <a:extLst>
            <a:ext uri="{909E8E84-426E-40DD-AFC4-6F175D3DCCD1}">
              <a14:hiddenFill xmlns="" xmlns:a14="http://schemas.microsoft.com/office/drawing/2010/main">
                <a:solidFill>
                  <a:srgbClr val="FFFFFF"/>
                </a:solidFill>
              </a14:hiddenFill>
            </a:ext>
          </a:extLst>
        </p:spPr>
      </p:pic>
      <p:pic>
        <p:nvPicPr>
          <p:cNvPr id="104451" name="Picture 2" descr="Untitled-10"/>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3581400"/>
            <a:ext cx="4419600" cy="2844800"/>
          </a:xfrm>
          <a:prstGeom prst="rect">
            <a:avLst/>
          </a:prstGeom>
          <a:noFill/>
          <a:ln w="76200">
            <a:solidFill>
              <a:srgbClr val="800000"/>
            </a:solidFill>
            <a:miter lim="800000"/>
            <a:headEnd/>
            <a:tailEnd/>
          </a:ln>
          <a:extLst>
            <a:ext uri="{909E8E84-426E-40DD-AFC4-6F175D3DCCD1}">
              <a14:hiddenFill xmlns="" xmlns:a14="http://schemas.microsoft.com/office/drawing/2010/main">
                <a:solidFill>
                  <a:srgbClr val="FFFFFF"/>
                </a:solidFill>
              </a14:hiddenFill>
            </a:ext>
          </a:extLst>
        </p:spPr>
      </p:pic>
      <p:pic>
        <p:nvPicPr>
          <p:cNvPr id="104452" name="Picture 2" descr="Untitled-1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800600" y="457200"/>
            <a:ext cx="4114800" cy="5765800"/>
          </a:xfrm>
          <a:prstGeom prst="rect">
            <a:avLst/>
          </a:prstGeom>
          <a:noFill/>
          <a:ln w="76200">
            <a:solidFill>
              <a:srgbClr val="800000"/>
            </a:solidFill>
            <a:miter lim="800000"/>
            <a:headEnd/>
            <a:tailEnd/>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573062711"/>
      </p:ext>
    </p:extLst>
  </p:cSld>
  <p:clrMapOvr>
    <a:masterClrMapping/>
  </p:clrMapOvr>
  <p:transition spd="slow">
    <p:plus/>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D:\pictures\IMG01302-20140219-0843.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28662" y="1428736"/>
            <a:ext cx="7894320" cy="4824426"/>
          </a:xfrm>
          <a:prstGeom prst="rect">
            <a:avLst/>
          </a:prstGeom>
          <a:noFill/>
          <a:extLst>
            <a:ext uri="{909E8E84-426E-40DD-AFC4-6F175D3DCCD1}">
              <a14:hiddenFill xmlns="" xmlns:a14="http://schemas.microsoft.com/office/drawing/2010/main">
                <a:solidFill>
                  <a:srgbClr val="FFFFFF"/>
                </a:solidFill>
              </a14:hiddenFill>
            </a:ext>
          </a:extLst>
        </p:spPr>
      </p:pic>
      <p:sp>
        <p:nvSpPr>
          <p:cNvPr id="9" name="Rectangle 8"/>
          <p:cNvSpPr/>
          <p:nvPr/>
        </p:nvSpPr>
        <p:spPr>
          <a:xfrm>
            <a:off x="5214942" y="3143248"/>
            <a:ext cx="831532" cy="214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smtClean="0"/>
              <a:t>REAKTIF</a:t>
            </a:r>
            <a:endParaRPr lang="en-US" sz="1200" dirty="0"/>
          </a:p>
        </p:txBody>
      </p:sp>
      <p:sp>
        <p:nvSpPr>
          <p:cNvPr id="10" name="Rectangle 9"/>
          <p:cNvSpPr/>
          <p:nvPr/>
        </p:nvSpPr>
        <p:spPr>
          <a:xfrm>
            <a:off x="3065195" y="2890484"/>
            <a:ext cx="648072" cy="1813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NR</a:t>
            </a:r>
            <a:endParaRPr lang="en-US" dirty="0"/>
          </a:p>
        </p:txBody>
      </p:sp>
      <p:sp>
        <p:nvSpPr>
          <p:cNvPr id="7" name="Rectangle 6"/>
          <p:cNvSpPr/>
          <p:nvPr/>
        </p:nvSpPr>
        <p:spPr>
          <a:xfrm>
            <a:off x="2571736" y="1928448"/>
            <a:ext cx="831532" cy="2861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smtClean="0"/>
              <a:t>REAKTIF</a:t>
            </a:r>
            <a:endParaRPr lang="en-US" sz="1200" dirty="0"/>
          </a:p>
        </p:txBody>
      </p:sp>
      <p:sp>
        <p:nvSpPr>
          <p:cNvPr id="6" name="Rectangle 5"/>
          <p:cNvSpPr/>
          <p:nvPr/>
        </p:nvSpPr>
        <p:spPr>
          <a:xfrm>
            <a:off x="1214414" y="285728"/>
            <a:ext cx="6286544" cy="646331"/>
          </a:xfrm>
          <a:prstGeom prst="rect">
            <a:avLst/>
          </a:prstGeom>
        </p:spPr>
        <p:txBody>
          <a:bodyPr wrap="square">
            <a:spAutoFit/>
          </a:bodyPr>
          <a:lstStyle/>
          <a:p>
            <a:r>
              <a:rPr lang="id-ID" sz="3600" dirty="0" smtClean="0">
                <a:latin typeface="Algerian" pitchFamily="82" charset="0"/>
              </a:rPr>
              <a:t>ODHA YANG SDH STABIL </a:t>
            </a:r>
            <a:endParaRPr lang="id-ID" sz="3600" dirty="0"/>
          </a:p>
        </p:txBody>
      </p:sp>
    </p:spTree>
    <p:extLst>
      <p:ext uri="{BB962C8B-B14F-4D97-AF65-F5344CB8AC3E}">
        <p14:creationId xmlns="" xmlns:p14="http://schemas.microsoft.com/office/powerpoint/2010/main" val="330058515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latin typeface="Algerian" pitchFamily="82" charset="0"/>
              </a:rPr>
              <a:t>ODHA YANG SDH STABIL </a:t>
            </a:r>
            <a:endParaRPr lang="id-ID" dirty="0">
              <a:latin typeface="Algerian" pitchFamily="82" charset="0"/>
            </a:endParaRPr>
          </a:p>
        </p:txBody>
      </p:sp>
      <p:pic>
        <p:nvPicPr>
          <p:cNvPr id="4" name="Picture 2" descr="I:\BlackBerry\pictures\IMG01441-20140520-0921.jpg"/>
          <p:cNvPicPr>
            <a:picLocks noGrp="1" noChangeAspect="1" noChangeArrowheads="1"/>
          </p:cNvPicPr>
          <p:nvPr>
            <p:ph idx="1"/>
          </p:nvPr>
        </p:nvPicPr>
        <p:blipFill>
          <a:blip r:embed="rId2" cstate="print"/>
          <a:srcRect/>
          <a:stretch>
            <a:fillRect/>
          </a:stretch>
        </p:blipFill>
        <p:spPr bwMode="auto">
          <a:xfrm>
            <a:off x="845608" y="1609725"/>
            <a:ext cx="6462184" cy="4846638"/>
          </a:xfrm>
          <a:prstGeom prst="rect">
            <a:avLst/>
          </a:prstGeom>
          <a:noFill/>
        </p:spPr>
      </p:pic>
      <p:sp>
        <p:nvSpPr>
          <p:cNvPr id="5" name="Rectangle 4"/>
          <p:cNvSpPr/>
          <p:nvPr/>
        </p:nvSpPr>
        <p:spPr>
          <a:xfrm>
            <a:off x="4143372" y="2928934"/>
            <a:ext cx="1436740" cy="285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REAKTIF</a:t>
            </a:r>
            <a:endParaRPr lang="id-ID" dirty="0"/>
          </a:p>
        </p:txBody>
      </p:sp>
      <p:sp>
        <p:nvSpPr>
          <p:cNvPr id="6" name="Rectangle 5"/>
          <p:cNvSpPr/>
          <p:nvPr/>
        </p:nvSpPr>
        <p:spPr>
          <a:xfrm>
            <a:off x="3286116" y="3000372"/>
            <a:ext cx="714380" cy="285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NR</a:t>
            </a:r>
            <a:endParaRPr lang="id-ID" dirty="0"/>
          </a:p>
        </p:txBody>
      </p:sp>
    </p:spTree>
    <p:extLst>
      <p:ext uri="{BB962C8B-B14F-4D97-AF65-F5344CB8AC3E}">
        <p14:creationId xmlns="" xmlns:p14="http://schemas.microsoft.com/office/powerpoint/2010/main" val="28341611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680068"/>
          </a:xfrm>
        </p:spPr>
        <p:txBody>
          <a:bodyPr>
            <a:normAutofit/>
          </a:bodyPr>
          <a:lstStyle/>
          <a:p>
            <a:r>
              <a:rPr lang="id-ID" sz="2800" dirty="0" smtClean="0">
                <a:latin typeface="Algerian" pitchFamily="82" charset="0"/>
              </a:rPr>
              <a:t>ODHA NIFAS RUJUKAN PUSKESMAS MENUR</a:t>
            </a:r>
            <a:endParaRPr lang="id-ID" sz="2800" dirty="0">
              <a:latin typeface="Algerian" pitchFamily="82" charset="0"/>
            </a:endParaRPr>
          </a:p>
        </p:txBody>
      </p:sp>
      <p:pic>
        <p:nvPicPr>
          <p:cNvPr id="3074" name="Picture 2" descr="I:\BlackBerry\pictures\IMG01526-20140826-0932.jpg"/>
          <p:cNvPicPr>
            <a:picLocks noGrp="1" noChangeAspect="1" noChangeArrowheads="1"/>
          </p:cNvPicPr>
          <p:nvPr>
            <p:ph idx="1"/>
          </p:nvPr>
        </p:nvPicPr>
        <p:blipFill>
          <a:blip r:embed="rId2" cstate="print"/>
          <a:srcRect/>
          <a:stretch>
            <a:fillRect/>
          </a:stretch>
        </p:blipFill>
        <p:spPr bwMode="auto">
          <a:xfrm>
            <a:off x="845608" y="1609725"/>
            <a:ext cx="6462184" cy="4846638"/>
          </a:xfrm>
          <a:prstGeom prst="rect">
            <a:avLst/>
          </a:prstGeom>
          <a:noFill/>
        </p:spPr>
      </p:pic>
      <p:sp>
        <p:nvSpPr>
          <p:cNvPr id="5" name="Rectangle 4"/>
          <p:cNvSpPr/>
          <p:nvPr/>
        </p:nvSpPr>
        <p:spPr>
          <a:xfrm>
            <a:off x="2500298" y="2214554"/>
            <a:ext cx="1785950" cy="428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REAKTIF</a:t>
            </a:r>
            <a:endParaRPr lang="id-ID" dirty="0"/>
          </a:p>
        </p:txBody>
      </p:sp>
    </p:spTree>
    <p:extLst>
      <p:ext uri="{BB962C8B-B14F-4D97-AF65-F5344CB8AC3E}">
        <p14:creationId xmlns="" xmlns:p14="http://schemas.microsoft.com/office/powerpoint/2010/main" val="3545087512"/>
      </p:ext>
    </p:extLst>
  </p:cSld>
  <p:clrMapOvr>
    <a:masterClrMapping/>
  </p:clrMapOvr>
  <p:timing>
    <p:tnLst>
      <p:par>
        <p:cTn id="1" dur="indefinite" restart="never" nodeType="tmRoot"/>
      </p:par>
    </p:tnLst>
  </p:timing>
</p:sld>
</file>

<file path=ppt/theme/theme1.xml><?xml version="1.0" encoding="utf-8"?>
<a:theme xmlns:a="http://schemas.openxmlformats.org/drawingml/2006/main" name="Techni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686</TotalTime>
  <Words>1423</Words>
  <Application>Microsoft Office PowerPoint</Application>
  <PresentationFormat>On-screen Show (4:3)</PresentationFormat>
  <Paragraphs>412</Paragraphs>
  <Slides>103</Slides>
  <Notes>45</Notes>
  <HiddenSlides>0</HiddenSlides>
  <MMClips>1</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103</vt:i4>
      </vt:variant>
    </vt:vector>
  </HeadingPairs>
  <TitlesOfParts>
    <vt:vector size="107" baseType="lpstr">
      <vt:lpstr>Technic</vt:lpstr>
      <vt:lpstr>Bitmap Image</vt:lpstr>
      <vt:lpstr>Clip</vt:lpstr>
      <vt:lpstr>Slide</vt:lpstr>
      <vt:lpstr>Slide 1</vt:lpstr>
      <vt:lpstr>Slide 2</vt:lpstr>
      <vt:lpstr>Slide 3</vt:lpstr>
      <vt:lpstr>Slide 4</vt:lpstr>
      <vt:lpstr>Slide 5</vt:lpstr>
      <vt:lpstr>Slide 6</vt:lpstr>
      <vt:lpstr>Slide 7</vt:lpstr>
      <vt:lpstr>Slide 8</vt:lpstr>
      <vt:lpstr>PENYALAHGUNAAN</vt:lpstr>
      <vt:lpstr>KETERGANTUNGAN</vt:lpstr>
      <vt:lpstr>KRITERIA KETERGANTUNGAN ZAT </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BAHAYA ROKOK</vt:lpstr>
      <vt:lpstr>Slide 33</vt:lpstr>
      <vt:lpstr>Slide 34</vt:lpstr>
      <vt:lpstr>Slide 35</vt:lpstr>
      <vt:lpstr>Slide 36</vt:lpstr>
      <vt:lpstr>IMS   (INFEKSI MENULAR SEKSUAL)</vt:lpstr>
      <vt:lpstr>IMS  ???</vt:lpstr>
      <vt:lpstr>INFEKSI MENULAR SEKSUAL</vt:lpstr>
      <vt:lpstr>Slide 40</vt:lpstr>
      <vt:lpstr>Slide 41</vt:lpstr>
      <vt:lpstr>BAGAIMANA PENULARAN? </vt:lpstr>
      <vt:lpstr>Penularan IMS</vt:lpstr>
      <vt:lpstr>TANDA ???</vt:lpstr>
      <vt:lpstr>APA BAHAYA IMS ?</vt:lpstr>
      <vt:lpstr>Apa bahayanya IMS ?</vt:lpstr>
      <vt:lpstr>Apa saja jenis-jenis IMS itu?</vt:lpstr>
      <vt:lpstr>Slide 48</vt:lpstr>
      <vt:lpstr>Slide 49</vt:lpstr>
      <vt:lpstr>Slide 50</vt:lpstr>
      <vt:lpstr>Slide 51</vt:lpstr>
      <vt:lpstr>Apa semua IMS bisa diobati ?</vt:lpstr>
      <vt:lpstr>Dr. nurul lailah</vt:lpstr>
      <vt:lpstr>PENDAHULUAN</vt:lpstr>
      <vt:lpstr>MANFAAT KONDOM</vt:lpstr>
      <vt:lpstr>BEBERAPA HAL YANG PERLU DIPERHATIKAN</vt:lpstr>
      <vt:lpstr>                   BEBERAPA HAL YANG PERLU DIPERHATIKAN</vt:lpstr>
      <vt:lpstr>PETUNJUK PRAKTIS</vt:lpstr>
      <vt:lpstr>PETUNJUK PRAKTIS</vt:lpstr>
      <vt:lpstr>Slide 60</vt:lpstr>
      <vt:lpstr>Slide 61</vt:lpstr>
      <vt:lpstr>Slide 62</vt:lpstr>
      <vt:lpstr>Slide 63</vt:lpstr>
      <vt:lpstr>APA itu HIV dan AIDS?</vt:lpstr>
      <vt:lpstr>Slide 65</vt:lpstr>
      <vt:lpstr>Slide 66</vt:lpstr>
      <vt:lpstr>Slide 67</vt:lpstr>
      <vt:lpstr>Slide 68</vt:lpstr>
      <vt:lpstr>Mengapa HIV/AIDS Berbahaya?</vt:lpstr>
      <vt:lpstr>Tempat Hidup  Virus HIV di cairan tubuh manusia</vt:lpstr>
      <vt:lpstr>Slide 71</vt:lpstr>
      <vt:lpstr>Slide 72</vt:lpstr>
      <vt:lpstr>CARA LAIN</vt:lpstr>
      <vt:lpstr>       HIV TIDAK MENULAR MELALUI                                                                              </vt:lpstr>
      <vt:lpstr>Slide 75</vt:lpstr>
      <vt:lpstr>Slide 76</vt:lpstr>
      <vt:lpstr>JANGAN TAKUT </vt:lpstr>
      <vt:lpstr>ODHA IDU </vt:lpstr>
      <vt:lpstr>Odha dari Ibu Hamil </vt:lpstr>
      <vt:lpstr>Balita dg HIV</vt:lpstr>
      <vt:lpstr>BUMIL +SUAMI+ANAK KE2 </vt:lpstr>
      <vt:lpstr>Slide 82</vt:lpstr>
      <vt:lpstr>Bapak IDU, Ibu terinfeksi dan menular ke anak </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ODHA YANG SDH STABIL </vt:lpstr>
      <vt:lpstr>ODHA NIFAS RUJUKAN PUSKESMAS MENUR</vt:lpstr>
      <vt:lpstr>Layanan ARV</vt:lpstr>
      <vt:lpstr>APA YANG HARUS DILAKUKAN</vt:lpstr>
      <vt:lpstr>Slide 102</vt:lpstr>
      <vt:lpstr>Slide 103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IMS   (INFEKSI MENULAR SEKSUAL)</dc:title>
  <dc:creator>SAVA</dc:creator>
  <cp:lastModifiedBy>Sony</cp:lastModifiedBy>
  <cp:revision>18</cp:revision>
  <dcterms:created xsi:type="dcterms:W3CDTF">2012-11-06T13:16:22Z</dcterms:created>
  <dcterms:modified xsi:type="dcterms:W3CDTF">2015-02-11T22:31:53Z</dcterms:modified>
</cp:coreProperties>
</file>