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55" r:id="rId2"/>
    <p:sldId id="456" r:id="rId3"/>
    <p:sldId id="458" r:id="rId4"/>
    <p:sldId id="457" r:id="rId5"/>
    <p:sldId id="459" r:id="rId6"/>
    <p:sldId id="462" r:id="rId7"/>
    <p:sldId id="461" r:id="rId8"/>
    <p:sldId id="463" r:id="rId9"/>
    <p:sldId id="460" r:id="rId10"/>
    <p:sldId id="464" r:id="rId11"/>
  </p:sldIdLst>
  <p:sldSz cx="10287000" cy="1285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50" userDrawn="1">
          <p15:clr>
            <a:srgbClr val="A4A3A4"/>
          </p15:clr>
        </p15:guide>
        <p15:guide id="2" pos="3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4848"/>
    <a:srgbClr val="1C232C"/>
    <a:srgbClr val="181E26"/>
    <a:srgbClr val="EC5A5A"/>
    <a:srgbClr val="F02E2E"/>
    <a:srgbClr val="BF45A5"/>
    <a:srgbClr val="EAEAEA"/>
    <a:srgbClr val="A8289F"/>
    <a:srgbClr val="5A195E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87" autoAdjust="0"/>
    <p:restoredTop sz="94660"/>
  </p:normalViewPr>
  <p:slideViewPr>
    <p:cSldViewPr snapToGrid="0" showGuides="1">
      <p:cViewPr>
        <p:scale>
          <a:sx n="25" d="100"/>
          <a:sy n="25" d="100"/>
        </p:scale>
        <p:origin x="2760" y="870"/>
      </p:cViewPr>
      <p:guideLst>
        <p:guide orient="horz" pos="4050"/>
        <p:guide pos="32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04431"/>
            <a:ext cx="8743950" cy="447675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6753821"/>
            <a:ext cx="7715250" cy="3104554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87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7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684610"/>
            <a:ext cx="2218134" cy="1089719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684610"/>
            <a:ext cx="6525816" cy="108971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319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0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205762"/>
            <a:ext cx="8872538" cy="5348882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8605246"/>
            <a:ext cx="8872538" cy="281285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03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4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4612"/>
            <a:ext cx="8872538" cy="24854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152181"/>
            <a:ext cx="4351883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4697015"/>
            <a:ext cx="4351883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152181"/>
            <a:ext cx="4373315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4697015"/>
            <a:ext cx="4373315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1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8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2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851425"/>
            <a:ext cx="5207794" cy="9138047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5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851425"/>
            <a:ext cx="5207794" cy="9138047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39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423047"/>
            <a:ext cx="8872538" cy="815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A2A00-7F38-449A-804E-1B8999120B8E}" type="datetimeFigureOut">
              <a:rPr lang="en-US" smtClean="0"/>
              <a:t>15-Mar-21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69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DB8D683-D7E9-4E43-8732-E0A9E8CF8240}"/>
              </a:ext>
            </a:extLst>
          </p:cNvPr>
          <p:cNvSpPr/>
          <p:nvPr/>
        </p:nvSpPr>
        <p:spPr>
          <a:xfrm>
            <a:off x="-6625" y="2560663"/>
            <a:ext cx="10298087" cy="10298087"/>
          </a:xfrm>
          <a:custGeom>
            <a:avLst/>
            <a:gdLst>
              <a:gd name="connsiteX0" fmla="*/ 0 w 10144125"/>
              <a:gd name="connsiteY0" fmla="*/ 0 h 10144125"/>
              <a:gd name="connsiteX1" fmla="*/ 10144125 w 10144125"/>
              <a:gd name="connsiteY1" fmla="*/ 0 h 10144125"/>
              <a:gd name="connsiteX2" fmla="*/ 10144125 w 10144125"/>
              <a:gd name="connsiteY2" fmla="*/ 10144125 h 10144125"/>
              <a:gd name="connsiteX3" fmla="*/ 0 w 10144125"/>
              <a:gd name="connsiteY3" fmla="*/ 10144125 h 1014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44125" h="10144125">
                <a:moveTo>
                  <a:pt x="0" y="0"/>
                </a:moveTo>
                <a:lnTo>
                  <a:pt x="10144125" y="0"/>
                </a:lnTo>
                <a:lnTo>
                  <a:pt x="10144125" y="10144125"/>
                </a:lnTo>
                <a:lnTo>
                  <a:pt x="0" y="10144125"/>
                </a:lnTo>
                <a:close/>
              </a:path>
            </a:pathLst>
          </a:custGeom>
          <a:solidFill>
            <a:srgbClr val="007E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" name="Graphic 3">
            <a:extLst>
              <a:ext uri="{FF2B5EF4-FFF2-40B4-BE49-F238E27FC236}">
                <a16:creationId xmlns:a16="http://schemas.microsoft.com/office/drawing/2014/main" id="{D18B0263-16C1-4C0D-907E-2DB6B0AB605E}"/>
              </a:ext>
            </a:extLst>
          </p:cNvPr>
          <p:cNvGrpSpPr/>
          <p:nvPr/>
        </p:nvGrpSpPr>
        <p:grpSpPr>
          <a:xfrm>
            <a:off x="-9526" y="5557425"/>
            <a:ext cx="4761294" cy="3549697"/>
            <a:chOff x="-9525" y="3643312"/>
            <a:chExt cx="4690110" cy="349662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E297665-DF94-4B1D-84A0-150FE8D47F48}"/>
                </a:ext>
              </a:extLst>
            </p:cNvPr>
            <p:cNvSpPr/>
            <p:nvPr/>
          </p:nvSpPr>
          <p:spPr>
            <a:xfrm>
              <a:off x="525780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E1C4C58-0F61-4B7B-8E3F-518A06BD43E4}"/>
                </a:ext>
              </a:extLst>
            </p:cNvPr>
            <p:cNvSpPr/>
            <p:nvPr/>
          </p:nvSpPr>
          <p:spPr>
            <a:xfrm>
              <a:off x="1061085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B2A175B-1466-41A4-9898-0AD11C697DA3}"/>
                </a:ext>
              </a:extLst>
            </p:cNvPr>
            <p:cNvSpPr/>
            <p:nvPr/>
          </p:nvSpPr>
          <p:spPr>
            <a:xfrm>
              <a:off x="1596390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51AD5B5-1522-4DBE-BD34-C27085F107EB}"/>
                </a:ext>
              </a:extLst>
            </p:cNvPr>
            <p:cNvSpPr/>
            <p:nvPr/>
          </p:nvSpPr>
          <p:spPr>
            <a:xfrm>
              <a:off x="2132647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D37BE57-1721-42BF-825F-5023054CC567}"/>
                </a:ext>
              </a:extLst>
            </p:cNvPr>
            <p:cNvSpPr/>
            <p:nvPr/>
          </p:nvSpPr>
          <p:spPr>
            <a:xfrm>
              <a:off x="2667952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58FFB0C-15BD-4CF2-88E4-BC39D483FC83}"/>
                </a:ext>
              </a:extLst>
            </p:cNvPr>
            <p:cNvSpPr/>
            <p:nvPr/>
          </p:nvSpPr>
          <p:spPr>
            <a:xfrm>
              <a:off x="3203257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2CA00C9-D686-4AAA-960E-F43720EE2EBE}"/>
                </a:ext>
              </a:extLst>
            </p:cNvPr>
            <p:cNvSpPr/>
            <p:nvPr/>
          </p:nvSpPr>
          <p:spPr>
            <a:xfrm>
              <a:off x="3738562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8CD811B-ABA1-4936-9000-E1603D0BAAE1}"/>
                </a:ext>
              </a:extLst>
            </p:cNvPr>
            <p:cNvSpPr/>
            <p:nvPr/>
          </p:nvSpPr>
          <p:spPr>
            <a:xfrm>
              <a:off x="4273867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2BD9D8E-1DC4-4FC6-A728-FF7D99C06939}"/>
                </a:ext>
              </a:extLst>
            </p:cNvPr>
            <p:cNvSpPr/>
            <p:nvPr/>
          </p:nvSpPr>
          <p:spPr>
            <a:xfrm>
              <a:off x="-9525" y="3928110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1F16B12-DA99-4653-8270-E7066786D1EF}"/>
                </a:ext>
              </a:extLst>
            </p:cNvPr>
            <p:cNvSpPr/>
            <p:nvPr/>
          </p:nvSpPr>
          <p:spPr>
            <a:xfrm>
              <a:off x="-9525" y="4463415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434956F-C809-493A-9A3D-5B656FC19A31}"/>
                </a:ext>
              </a:extLst>
            </p:cNvPr>
            <p:cNvSpPr/>
            <p:nvPr/>
          </p:nvSpPr>
          <p:spPr>
            <a:xfrm>
              <a:off x="-9525" y="4998720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F15513B-552B-468B-9EC3-793458ADC4AC}"/>
                </a:ext>
              </a:extLst>
            </p:cNvPr>
            <p:cNvSpPr/>
            <p:nvPr/>
          </p:nvSpPr>
          <p:spPr>
            <a:xfrm>
              <a:off x="-9525" y="5534025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9B155C2-006A-4CDD-B3C3-D5B820A4B419}"/>
                </a:ext>
              </a:extLst>
            </p:cNvPr>
            <p:cNvSpPr/>
            <p:nvPr/>
          </p:nvSpPr>
          <p:spPr>
            <a:xfrm>
              <a:off x="-9525" y="6069330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05C2725-0191-4D19-AA9A-E0D80FC9A60C}"/>
                </a:ext>
              </a:extLst>
            </p:cNvPr>
            <p:cNvSpPr/>
            <p:nvPr/>
          </p:nvSpPr>
          <p:spPr>
            <a:xfrm>
              <a:off x="-9525" y="6604635"/>
              <a:ext cx="4690110" cy="9525"/>
            </a:xfrm>
            <a:custGeom>
              <a:avLst/>
              <a:gdLst>
                <a:gd name="connsiteX0" fmla="*/ 0 w 4690110"/>
                <a:gd name="connsiteY0" fmla="*/ 0 h 9525"/>
                <a:gd name="connsiteX1" fmla="*/ 469011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0" y="0"/>
                  </a:moveTo>
                  <a:lnTo>
                    <a:pt x="469011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7CC04B1-786D-4AD1-939F-C115207CD581}"/>
                </a:ext>
              </a:extLst>
            </p:cNvPr>
            <p:cNvSpPr/>
            <p:nvPr/>
          </p:nvSpPr>
          <p:spPr>
            <a:xfrm>
              <a:off x="-9525" y="7139940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Rectangle 155">
            <a:extLst>
              <a:ext uri="{FF2B5EF4-FFF2-40B4-BE49-F238E27FC236}">
                <a16:creationId xmlns:a16="http://schemas.microsoft.com/office/drawing/2014/main" id="{B214D745-5058-4B37-8A8B-AD4E3281033F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7BB940-D7E8-444D-A0D0-BF5F43DC3FD2}"/>
              </a:ext>
            </a:extLst>
          </p:cNvPr>
          <p:cNvSpPr/>
          <p:nvPr/>
        </p:nvSpPr>
        <p:spPr>
          <a:xfrm rot="18900000">
            <a:off x="1742031" y="3027905"/>
            <a:ext cx="6802938" cy="6802940"/>
          </a:xfrm>
          <a:custGeom>
            <a:avLst/>
            <a:gdLst>
              <a:gd name="connsiteX0" fmla="*/ 5623506 w 5623506"/>
              <a:gd name="connsiteY0" fmla="*/ 2811753 h 5623506"/>
              <a:gd name="connsiteX1" fmla="*/ 2811753 w 5623506"/>
              <a:gd name="connsiteY1" fmla="*/ 5623506 h 5623506"/>
              <a:gd name="connsiteX2" fmla="*/ 0 w 5623506"/>
              <a:gd name="connsiteY2" fmla="*/ 2811753 h 5623506"/>
              <a:gd name="connsiteX3" fmla="*/ 2811753 w 5623506"/>
              <a:gd name="connsiteY3" fmla="*/ 0 h 5623506"/>
              <a:gd name="connsiteX4" fmla="*/ 5623506 w 5623506"/>
              <a:gd name="connsiteY4" fmla="*/ 2811753 h 562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3506" h="5623506">
                <a:moveTo>
                  <a:pt x="5623506" y="2811753"/>
                </a:moveTo>
                <a:cubicBezTo>
                  <a:pt x="5623506" y="4364642"/>
                  <a:pt x="4364642" y="5623506"/>
                  <a:pt x="2811753" y="5623506"/>
                </a:cubicBezTo>
                <a:cubicBezTo>
                  <a:pt x="1258864" y="5623506"/>
                  <a:pt x="0" y="4364642"/>
                  <a:pt x="0" y="2811753"/>
                </a:cubicBezTo>
                <a:cubicBezTo>
                  <a:pt x="0" y="1258864"/>
                  <a:pt x="1258864" y="0"/>
                  <a:pt x="2811753" y="0"/>
                </a:cubicBezTo>
                <a:cubicBezTo>
                  <a:pt x="4364642" y="0"/>
                  <a:pt x="5623506" y="1258864"/>
                  <a:pt x="5623506" y="2811753"/>
                </a:cubicBezTo>
                <a:close/>
              </a:path>
            </a:pathLst>
          </a:custGeom>
          <a:solidFill>
            <a:srgbClr val="EA4848"/>
          </a:solidFill>
          <a:ln w="9525" cap="flat">
            <a:noFill/>
            <a:prstDash val="solid"/>
            <a:miter/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F0D73B80-D53E-46FA-97E4-E279AFDCD563}"/>
              </a:ext>
            </a:extLst>
          </p:cNvPr>
          <p:cNvSpPr/>
          <p:nvPr/>
        </p:nvSpPr>
        <p:spPr>
          <a:xfrm>
            <a:off x="-6625" y="6868"/>
            <a:ext cx="4758392" cy="5935364"/>
          </a:xfrm>
          <a:custGeom>
            <a:avLst/>
            <a:gdLst>
              <a:gd name="connsiteX0" fmla="*/ 0 w 4687252"/>
              <a:gd name="connsiteY0" fmla="*/ 0 h 4328160"/>
              <a:gd name="connsiteX1" fmla="*/ 4687253 w 4687252"/>
              <a:gd name="connsiteY1" fmla="*/ 0 h 4328160"/>
              <a:gd name="connsiteX2" fmla="*/ 4687253 w 4687252"/>
              <a:gd name="connsiteY2" fmla="*/ 4328160 h 4328160"/>
              <a:gd name="connsiteX3" fmla="*/ 0 w 4687252"/>
              <a:gd name="connsiteY3" fmla="*/ 4328160 h 432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7252" h="4328160">
                <a:moveTo>
                  <a:pt x="0" y="0"/>
                </a:moveTo>
                <a:lnTo>
                  <a:pt x="4687253" y="0"/>
                </a:lnTo>
                <a:lnTo>
                  <a:pt x="4687253" y="4328160"/>
                </a:lnTo>
                <a:lnTo>
                  <a:pt x="0" y="4328160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PICTURE">
            <a:extLst>
              <a:ext uri="{FF2B5EF4-FFF2-40B4-BE49-F238E27FC236}">
                <a16:creationId xmlns:a16="http://schemas.microsoft.com/office/drawing/2014/main" id="{15C7162C-9B13-4FD0-9DFB-EBEDF9F63587}"/>
              </a:ext>
            </a:extLst>
          </p:cNvPr>
          <p:cNvSpPr/>
          <p:nvPr/>
        </p:nvSpPr>
        <p:spPr>
          <a:xfrm>
            <a:off x="3658236" y="-147044"/>
            <a:ext cx="6633225" cy="8679115"/>
          </a:xfrm>
          <a:custGeom>
            <a:avLst/>
            <a:gdLst>
              <a:gd name="connsiteX0" fmla="*/ 0 w 6633225"/>
              <a:gd name="connsiteY0" fmla="*/ 0 h 8679115"/>
              <a:gd name="connsiteX1" fmla="*/ 6633225 w 6633225"/>
              <a:gd name="connsiteY1" fmla="*/ 0 h 8679115"/>
              <a:gd name="connsiteX2" fmla="*/ 6633225 w 6633225"/>
              <a:gd name="connsiteY2" fmla="*/ 8422076 h 8679115"/>
              <a:gd name="connsiteX3" fmla="*/ 6375028 w 6633225"/>
              <a:gd name="connsiteY3" fmla="*/ 8679115 h 8679115"/>
              <a:gd name="connsiteX4" fmla="*/ 1083862 w 6633225"/>
              <a:gd name="connsiteY4" fmla="*/ 8679115 h 8679115"/>
              <a:gd name="connsiteX5" fmla="*/ 1083862 w 6633225"/>
              <a:gd name="connsiteY5" fmla="*/ 4384 h 8679115"/>
              <a:gd name="connsiteX6" fmla="*/ 0 w 6633225"/>
              <a:gd name="connsiteY6" fmla="*/ 4384 h 867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33225" h="8679115">
                <a:moveTo>
                  <a:pt x="0" y="0"/>
                </a:moveTo>
                <a:lnTo>
                  <a:pt x="6633225" y="0"/>
                </a:lnTo>
                <a:lnTo>
                  <a:pt x="6633225" y="8422076"/>
                </a:lnTo>
                <a:cubicBezTo>
                  <a:pt x="6633225" y="8564490"/>
                  <a:pt x="6517442" y="8679115"/>
                  <a:pt x="6375028" y="8679115"/>
                </a:cubicBezTo>
                <a:lnTo>
                  <a:pt x="1083862" y="8679115"/>
                </a:lnTo>
                <a:lnTo>
                  <a:pt x="1083862" y="4384"/>
                </a:lnTo>
                <a:lnTo>
                  <a:pt x="0" y="4384"/>
                </a:lnTo>
                <a:close/>
              </a:path>
            </a:pathLst>
          </a:custGeom>
          <a:blipFill>
            <a:blip r:embed="rId3"/>
            <a:srcRect/>
            <a:stretch>
              <a:fillRect l="8047" t="-952" r="-8047" b="-952"/>
            </a:stretch>
          </a:blipFill>
          <a:ln w="9525" cap="flat">
            <a:noFill/>
            <a:prstDash val="solid"/>
            <a:miter/>
          </a:ln>
          <a:effectLst>
            <a:outerShdw blurRad="152400" dist="38100" dir="8100000" sx="101000" sy="101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15DDFDA-1FDC-485E-AEAF-F4A60D87E226}"/>
              </a:ext>
            </a:extLst>
          </p:cNvPr>
          <p:cNvGrpSpPr/>
          <p:nvPr/>
        </p:nvGrpSpPr>
        <p:grpSpPr>
          <a:xfrm>
            <a:off x="1176245" y="1933642"/>
            <a:ext cx="4761294" cy="3649161"/>
            <a:chOff x="868364" y="1250148"/>
            <a:chExt cx="5069176" cy="3885128"/>
          </a:xfrm>
          <a:effectLst>
            <a:outerShdw blurRad="101600" dist="38100" dir="10800000" sx="101000" sy="101000" algn="r" rotWithShape="0">
              <a:prstClr val="black">
                <a:alpha val="40000"/>
              </a:prstClr>
            </a:outerShdw>
          </a:effectLst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C00E10E-B911-460B-9A35-4C9BACC8FBC2}"/>
                </a:ext>
              </a:extLst>
            </p:cNvPr>
            <p:cNvSpPr/>
            <p:nvPr/>
          </p:nvSpPr>
          <p:spPr>
            <a:xfrm>
              <a:off x="868364" y="1250148"/>
              <a:ext cx="5069176" cy="1689676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04020ED1-024E-46BB-807F-0AE6DFEFEFA0}"/>
                </a:ext>
              </a:extLst>
            </p:cNvPr>
            <p:cNvSpPr/>
            <p:nvPr/>
          </p:nvSpPr>
          <p:spPr>
            <a:xfrm>
              <a:off x="1885898" y="2904819"/>
              <a:ext cx="4051642" cy="1278285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58FDADA0-6A3F-4F5B-A130-5A971DAB7A42}"/>
                </a:ext>
              </a:extLst>
            </p:cNvPr>
            <p:cNvSpPr/>
            <p:nvPr/>
          </p:nvSpPr>
          <p:spPr>
            <a:xfrm>
              <a:off x="1332798" y="4162520"/>
              <a:ext cx="4604742" cy="96271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9546451-0870-4F2B-AD8C-79D924611BB5}"/>
                </a:ext>
              </a:extLst>
            </p:cNvPr>
            <p:cNvSpPr txBox="1"/>
            <p:nvPr/>
          </p:nvSpPr>
          <p:spPr>
            <a:xfrm>
              <a:off x="2861478" y="1250148"/>
              <a:ext cx="2951151" cy="97275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10000" spc="150" dirty="0">
                  <a:solidFill>
                    <a:schemeClr val="bg1">
                      <a:lumMod val="95000"/>
                    </a:schemeClr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Brand</a:t>
              </a:r>
              <a:endParaRPr lang="en-US" sz="10000" spc="150" baseline="0" dirty="0">
                <a:solidFill>
                  <a:schemeClr val="bg1">
                    <a:lumMod val="95000"/>
                  </a:schemeClr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2B3F2D8-E136-443B-8AD1-95073534D252}"/>
                </a:ext>
              </a:extLst>
            </p:cNvPr>
            <p:cNvSpPr txBox="1"/>
            <p:nvPr/>
          </p:nvSpPr>
          <p:spPr>
            <a:xfrm>
              <a:off x="1652783" y="2617310"/>
              <a:ext cx="4159847" cy="97275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10500" spc="150" baseline="0" dirty="0">
                  <a:solidFill>
                    <a:schemeClr val="bg1">
                      <a:lumMod val="95000"/>
                    </a:schemeClr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New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A360752-6C3F-4688-8CAF-24E651F7CBB5}"/>
                </a:ext>
              </a:extLst>
            </p:cNvPr>
            <p:cNvSpPr txBox="1"/>
            <p:nvPr/>
          </p:nvSpPr>
          <p:spPr>
            <a:xfrm>
              <a:off x="4021827" y="4162518"/>
              <a:ext cx="1790802" cy="97275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150" baseline="0" dirty="0">
                  <a:solidFill>
                    <a:schemeClr val="accent2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Template.</a:t>
              </a:r>
            </a:p>
          </p:txBody>
        </p:sp>
      </p:grpSp>
      <p:grpSp>
        <p:nvGrpSpPr>
          <p:cNvPr id="118" name="Graphic 3">
            <a:extLst>
              <a:ext uri="{FF2B5EF4-FFF2-40B4-BE49-F238E27FC236}">
                <a16:creationId xmlns:a16="http://schemas.microsoft.com/office/drawing/2014/main" id="{309334B3-182B-4622-BA46-D915879B8AE2}"/>
              </a:ext>
            </a:extLst>
          </p:cNvPr>
          <p:cNvGrpSpPr/>
          <p:nvPr/>
        </p:nvGrpSpPr>
        <p:grpSpPr>
          <a:xfrm>
            <a:off x="2131703" y="6058188"/>
            <a:ext cx="2546883" cy="2165537"/>
            <a:chOff x="6964786" y="4810083"/>
            <a:chExt cx="1804731" cy="1534508"/>
          </a:xfrm>
          <a:solidFill>
            <a:schemeClr val="accent1"/>
          </a:solidFill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7DF479C4-CD5C-41A0-8760-F7BD24F81FAA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chemeClr val="bg1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6C25975-2355-4B0F-A77E-C126E60DF6B5}"/>
                </a:ext>
              </a:extLst>
            </p:cNvPr>
            <p:cNvSpPr txBox="1"/>
            <p:nvPr/>
          </p:nvSpPr>
          <p:spPr>
            <a:xfrm>
              <a:off x="7717788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C87F279-5173-4E19-ABBE-FD21E751E758}"/>
                </a:ext>
              </a:extLst>
            </p:cNvPr>
            <p:cNvSpPr txBox="1"/>
            <p:nvPr/>
          </p:nvSpPr>
          <p:spPr>
            <a:xfrm>
              <a:off x="7833635" y="5850867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4BC21DDA-56CE-4A9E-A0C5-340ADDDDBC47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41" name="Graphic 28">
              <a:extLst>
                <a:ext uri="{FF2B5EF4-FFF2-40B4-BE49-F238E27FC236}">
                  <a16:creationId xmlns:a16="http://schemas.microsoft.com/office/drawing/2014/main" id="{E224D4B3-2B18-4DCE-82C4-8634B02C3CD2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1242C8E1-4746-412D-80D9-3C4F21DB606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4DBD8B72-9FFF-4711-B616-17DD6F82EB2B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42" name="Graphic 29">
              <a:extLst>
                <a:ext uri="{FF2B5EF4-FFF2-40B4-BE49-F238E27FC236}">
                  <a16:creationId xmlns:a16="http://schemas.microsoft.com/office/drawing/2014/main" id="{B8A1E177-CD90-4D3B-A10C-F8F76857D192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B637D553-6418-482D-ABE1-2CDC05FD28E1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578742F3-A509-4E5F-836A-A462A3D95213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43" name="Graphic 27">
              <a:extLst>
                <a:ext uri="{FF2B5EF4-FFF2-40B4-BE49-F238E27FC236}">
                  <a16:creationId xmlns:a16="http://schemas.microsoft.com/office/drawing/2014/main" id="{1CC584BA-617A-45CB-A054-9EB5E78E43A2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7166F4F9-C202-4EA9-A449-9567F32AC557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145" name="Graphic 27">
                <a:extLst>
                  <a:ext uri="{FF2B5EF4-FFF2-40B4-BE49-F238E27FC236}">
                    <a16:creationId xmlns:a16="http://schemas.microsoft.com/office/drawing/2014/main" id="{5A38C701-2075-4E61-A0FE-0D405BDD65EF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50A986C8-D100-4886-BD9F-A92CFEC1BB00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854425D7-966E-4EA4-A087-37A4EE07348E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B34A3619-3CF0-40E9-AE3E-AD81BE8E21C4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C60A5A48-BDC0-46E5-AFB2-D9F0985AC943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046CCE3A-86B7-41B1-8316-F98AFF743A8C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155" name="Rectangle 154">
            <a:extLst>
              <a:ext uri="{FF2B5EF4-FFF2-40B4-BE49-F238E27FC236}">
                <a16:creationId xmlns:a16="http://schemas.microsoft.com/office/drawing/2014/main" id="{B373F938-8442-4E8D-925B-4DCB268D08F4}"/>
              </a:ext>
            </a:extLst>
          </p:cNvPr>
          <p:cNvSpPr/>
          <p:nvPr/>
        </p:nvSpPr>
        <p:spPr>
          <a:xfrm>
            <a:off x="952499" y="10006554"/>
            <a:ext cx="83058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F151EE9D-473C-40EF-8D0A-1EEAC50D1D43}"/>
              </a:ext>
            </a:extLst>
          </p:cNvPr>
          <p:cNvSpPr/>
          <p:nvPr/>
        </p:nvSpPr>
        <p:spPr>
          <a:xfrm rot="18900000">
            <a:off x="881706" y="11584509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53B024A3-B754-4045-B8F1-E7BFE11A37AB}"/>
              </a:ext>
            </a:extLst>
          </p:cNvPr>
          <p:cNvSpPr/>
          <p:nvPr/>
        </p:nvSpPr>
        <p:spPr>
          <a:xfrm>
            <a:off x="9258301" y="9003610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C8839B99-33B4-4D41-B2CC-690D75BA3724}"/>
              </a:ext>
            </a:extLst>
          </p:cNvPr>
          <p:cNvGrpSpPr/>
          <p:nvPr/>
        </p:nvGrpSpPr>
        <p:grpSpPr>
          <a:xfrm>
            <a:off x="4092603" y="8895247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90A1A88C-0FCC-47FE-87FF-71AF26757F2C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161" name="JOIN US">
              <a:extLst>
                <a:ext uri="{FF2B5EF4-FFF2-40B4-BE49-F238E27FC236}">
                  <a16:creationId xmlns:a16="http://schemas.microsoft.com/office/drawing/2014/main" id="{02BFE359-A61C-4E0B-A666-A155751FDF78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CE783145-8151-4ED6-802F-9BA237CF8130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163" name="Graphic 53" descr="Arrow Slight curve">
            <a:extLst>
              <a:ext uri="{FF2B5EF4-FFF2-40B4-BE49-F238E27FC236}">
                <a16:creationId xmlns:a16="http://schemas.microsoft.com/office/drawing/2014/main" id="{DAD0E93D-FE25-422A-81A7-605010D34931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03A61241-D340-47C5-94B2-DCA05FEFD777}"/>
              </a:ext>
            </a:extLst>
          </p:cNvPr>
          <p:cNvSpPr/>
          <p:nvPr/>
        </p:nvSpPr>
        <p:spPr>
          <a:xfrm>
            <a:off x="1787099" y="9642036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5" name="Freeform: Shape 164">
            <a:extLst>
              <a:ext uri="{FF2B5EF4-FFF2-40B4-BE49-F238E27FC236}">
                <a16:creationId xmlns:a16="http://schemas.microsoft.com/office/drawing/2014/main" id="{9A112EDA-8FFF-4F62-B0E4-37B682057075}"/>
              </a:ext>
            </a:extLst>
          </p:cNvPr>
          <p:cNvSpPr/>
          <p:nvPr/>
        </p:nvSpPr>
        <p:spPr>
          <a:xfrm rot="18900000">
            <a:off x="9151165" y="10808736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6B9D29B5-A11A-4650-8C08-3E36D809B507}"/>
              </a:ext>
            </a:extLst>
          </p:cNvPr>
          <p:cNvSpPr txBox="1"/>
          <p:nvPr/>
        </p:nvSpPr>
        <p:spPr>
          <a:xfrm>
            <a:off x="-192122" y="620215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84F19D47-24CB-40CB-9FF7-67E546BA16E4}"/>
              </a:ext>
            </a:extLst>
          </p:cNvPr>
          <p:cNvSpPr txBox="1"/>
          <p:nvPr/>
        </p:nvSpPr>
        <p:spPr>
          <a:xfrm>
            <a:off x="-56020" y="255749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4017702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5CDC8F2-7F2C-4E28-AEE9-2613B06BA738}"/>
              </a:ext>
            </a:extLst>
          </p:cNvPr>
          <p:cNvSpPr/>
          <p:nvPr/>
        </p:nvSpPr>
        <p:spPr>
          <a:xfrm>
            <a:off x="-1" y="0"/>
            <a:ext cx="10290735" cy="12858750"/>
          </a:xfrm>
          <a:custGeom>
            <a:avLst/>
            <a:gdLst>
              <a:gd name="connsiteX0" fmla="*/ 0 w 10290735"/>
              <a:gd name="connsiteY0" fmla="*/ 0 h 6258079"/>
              <a:gd name="connsiteX1" fmla="*/ 10290736 w 10290735"/>
              <a:gd name="connsiteY1" fmla="*/ 0 h 6258079"/>
              <a:gd name="connsiteX2" fmla="*/ 10290736 w 10290735"/>
              <a:gd name="connsiteY2" fmla="*/ 6258080 h 6258079"/>
              <a:gd name="connsiteX3" fmla="*/ 0 w 10290735"/>
              <a:gd name="connsiteY3" fmla="*/ 6258080 h 625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6258079">
                <a:moveTo>
                  <a:pt x="0" y="0"/>
                </a:moveTo>
                <a:lnTo>
                  <a:pt x="10290736" y="0"/>
                </a:lnTo>
                <a:lnTo>
                  <a:pt x="10290736" y="6258080"/>
                </a:lnTo>
                <a:lnTo>
                  <a:pt x="0" y="6258080"/>
                </a:lnTo>
                <a:close/>
              </a:path>
            </a:pathLst>
          </a:custGeom>
          <a:solidFill>
            <a:srgbClr val="006B68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2CA64DA0-2053-4340-98E4-7F9D68EB5B87}"/>
              </a:ext>
            </a:extLst>
          </p:cNvPr>
          <p:cNvGrpSpPr/>
          <p:nvPr/>
        </p:nvGrpSpPr>
        <p:grpSpPr>
          <a:xfrm rot="10800000">
            <a:off x="5493668" y="5273690"/>
            <a:ext cx="3801149" cy="4129734"/>
            <a:chOff x="871873" y="5706858"/>
            <a:chExt cx="3801149" cy="412973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EB6D4D7-8C06-46B5-AEBA-29E49762AD64}"/>
                </a:ext>
              </a:extLst>
            </p:cNvPr>
            <p:cNvSpPr/>
            <p:nvPr/>
          </p:nvSpPr>
          <p:spPr>
            <a:xfrm>
              <a:off x="1415161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8AC20EF-1AB3-4FC3-A852-9991DB6737F4}"/>
                </a:ext>
              </a:extLst>
            </p:cNvPr>
            <p:cNvSpPr/>
            <p:nvPr/>
          </p:nvSpPr>
          <p:spPr>
            <a:xfrm>
              <a:off x="871873" y="5706858"/>
              <a:ext cx="18669" cy="4129734"/>
            </a:xfrm>
            <a:custGeom>
              <a:avLst/>
              <a:gdLst>
                <a:gd name="connsiteX0" fmla="*/ 0 w 18669"/>
                <a:gd name="connsiteY0" fmla="*/ 0 h 4129734"/>
                <a:gd name="connsiteX1" fmla="*/ 0 w 18669"/>
                <a:gd name="connsiteY1" fmla="*/ 4129735 h 412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4129734">
                  <a:moveTo>
                    <a:pt x="0" y="0"/>
                  </a:moveTo>
                  <a:lnTo>
                    <a:pt x="0" y="4129735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DE4CC12-B923-44D5-B6A4-C01D81E46406}"/>
                </a:ext>
              </a:extLst>
            </p:cNvPr>
            <p:cNvSpPr/>
            <p:nvPr/>
          </p:nvSpPr>
          <p:spPr>
            <a:xfrm>
              <a:off x="1958450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23AE754-3DDD-4D2C-93C6-C94E36C3595E}"/>
                </a:ext>
              </a:extLst>
            </p:cNvPr>
            <p:cNvSpPr/>
            <p:nvPr/>
          </p:nvSpPr>
          <p:spPr>
            <a:xfrm>
              <a:off x="2501738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216E42D-1440-4FFD-855D-5F21B056A17F}"/>
                </a:ext>
              </a:extLst>
            </p:cNvPr>
            <p:cNvSpPr/>
            <p:nvPr/>
          </p:nvSpPr>
          <p:spPr>
            <a:xfrm>
              <a:off x="3045026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23ADF36-BDF0-4E67-B194-47DE0E7744AF}"/>
                </a:ext>
              </a:extLst>
            </p:cNvPr>
            <p:cNvSpPr/>
            <p:nvPr/>
          </p:nvSpPr>
          <p:spPr>
            <a:xfrm>
              <a:off x="3588314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2A1A931-5316-415E-B737-8FF9C4BDD83F}"/>
                </a:ext>
              </a:extLst>
            </p:cNvPr>
            <p:cNvSpPr/>
            <p:nvPr/>
          </p:nvSpPr>
          <p:spPr>
            <a:xfrm>
              <a:off x="4131602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6628349-09FF-487F-849C-922E1FD497E3}"/>
                </a:ext>
              </a:extLst>
            </p:cNvPr>
            <p:cNvSpPr/>
            <p:nvPr/>
          </p:nvSpPr>
          <p:spPr>
            <a:xfrm>
              <a:off x="871873" y="6578732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EC1EE50-DB37-4CE0-B991-4E88222A6AD0}"/>
                </a:ext>
              </a:extLst>
            </p:cNvPr>
            <p:cNvSpPr/>
            <p:nvPr/>
          </p:nvSpPr>
          <p:spPr>
            <a:xfrm>
              <a:off x="871873" y="7122020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AD5C569-7ED5-4C12-ABAE-CCD2015E9B38}"/>
                </a:ext>
              </a:extLst>
            </p:cNvPr>
            <p:cNvSpPr/>
            <p:nvPr/>
          </p:nvSpPr>
          <p:spPr>
            <a:xfrm>
              <a:off x="871873" y="7665308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2870FA0-4472-40DF-88EB-518989284FFF}"/>
                </a:ext>
              </a:extLst>
            </p:cNvPr>
            <p:cNvSpPr/>
            <p:nvPr/>
          </p:nvSpPr>
          <p:spPr>
            <a:xfrm>
              <a:off x="871873" y="8208596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BA810E2-EB14-447C-BFE8-1156921FE9F8}"/>
                </a:ext>
              </a:extLst>
            </p:cNvPr>
            <p:cNvSpPr/>
            <p:nvPr/>
          </p:nvSpPr>
          <p:spPr>
            <a:xfrm>
              <a:off x="871873" y="8751884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FB8AED8-50C1-41D8-BE84-01FB260D2326}"/>
                </a:ext>
              </a:extLst>
            </p:cNvPr>
            <p:cNvSpPr/>
            <p:nvPr/>
          </p:nvSpPr>
          <p:spPr>
            <a:xfrm>
              <a:off x="871873" y="9295172"/>
              <a:ext cx="3801149" cy="18669"/>
            </a:xfrm>
            <a:custGeom>
              <a:avLst/>
              <a:gdLst>
                <a:gd name="connsiteX0" fmla="*/ 0 w 3801149"/>
                <a:gd name="connsiteY0" fmla="*/ 0 h 18669"/>
                <a:gd name="connsiteX1" fmla="*/ 380115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0" y="0"/>
                  </a:moveTo>
                  <a:lnTo>
                    <a:pt x="380115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3D168D-7656-49B5-8672-8B746A4926DD}"/>
                </a:ext>
              </a:extLst>
            </p:cNvPr>
            <p:cNvSpPr/>
            <p:nvPr/>
          </p:nvSpPr>
          <p:spPr>
            <a:xfrm>
              <a:off x="871873" y="9836593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70D3DB8D-C5ED-4700-B778-60CA7FB1ADAA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">
            <a:extLst>
              <a:ext uri="{FF2B5EF4-FFF2-40B4-BE49-F238E27FC236}">
                <a16:creationId xmlns:a16="http://schemas.microsoft.com/office/drawing/2014/main" id="{2861B21B-EE36-440F-B73E-C48DB4CCDA62}"/>
              </a:ext>
            </a:extLst>
          </p:cNvPr>
          <p:cNvSpPr/>
          <p:nvPr/>
        </p:nvSpPr>
        <p:spPr>
          <a:xfrm>
            <a:off x="618060" y="795933"/>
            <a:ext cx="5630684" cy="9361987"/>
          </a:xfrm>
          <a:prstGeom prst="roundRect">
            <a:avLst>
              <a:gd name="adj" fmla="val 4345"/>
            </a:avLst>
          </a:prstGeom>
          <a:blipFill dpi="0" rotWithShape="1">
            <a:blip r:embed="rId3"/>
            <a:srcRect/>
            <a:stretch>
              <a:fillRect l="-11503" t="-29725" r="-25745" b="5095"/>
            </a:stretch>
          </a:blipFill>
          <a:ln>
            <a:noFill/>
          </a:ln>
          <a:effectLst>
            <a:outerShdw blurRad="1524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59861F2-5796-4AD4-B459-966F71D2250F}"/>
              </a:ext>
            </a:extLst>
          </p:cNvPr>
          <p:cNvSpPr/>
          <p:nvPr/>
        </p:nvSpPr>
        <p:spPr>
          <a:xfrm>
            <a:off x="-1" y="8829831"/>
            <a:ext cx="10290735" cy="4032652"/>
          </a:xfrm>
          <a:custGeom>
            <a:avLst/>
            <a:gdLst>
              <a:gd name="connsiteX0" fmla="*/ 0 w 10290735"/>
              <a:gd name="connsiteY0" fmla="*/ 0 h 10290731"/>
              <a:gd name="connsiteX1" fmla="*/ 10290736 w 10290735"/>
              <a:gd name="connsiteY1" fmla="*/ 0 h 10290731"/>
              <a:gd name="connsiteX2" fmla="*/ 10290736 w 10290735"/>
              <a:gd name="connsiteY2" fmla="*/ 10290732 h 10290731"/>
              <a:gd name="connsiteX3" fmla="*/ 0 w 10290735"/>
              <a:gd name="connsiteY3" fmla="*/ 10290732 h 1029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10290731">
                <a:moveTo>
                  <a:pt x="0" y="0"/>
                </a:moveTo>
                <a:lnTo>
                  <a:pt x="10290736" y="0"/>
                </a:lnTo>
                <a:lnTo>
                  <a:pt x="10290736" y="10290732"/>
                </a:lnTo>
                <a:lnTo>
                  <a:pt x="0" y="10290732"/>
                </a:lnTo>
                <a:close/>
              </a:path>
            </a:pathLst>
          </a:custGeom>
          <a:solidFill>
            <a:srgbClr val="ED8600"/>
          </a:solidFill>
          <a:ln w="18670" cap="flat">
            <a:noFill/>
            <a:prstDash val="solid"/>
            <a:miter/>
          </a:ln>
          <a:effectLst>
            <a:outerShdw blurRad="190500" dist="38100" dir="16200000" sx="102000" sy="102000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5DCBCAD-4E71-4DA3-AB28-F99618BD44DB}"/>
              </a:ext>
            </a:extLst>
          </p:cNvPr>
          <p:cNvSpPr/>
          <p:nvPr/>
        </p:nvSpPr>
        <p:spPr>
          <a:xfrm>
            <a:off x="6248745" y="8829831"/>
            <a:ext cx="4041988" cy="1328089"/>
          </a:xfrm>
          <a:custGeom>
            <a:avLst/>
            <a:gdLst>
              <a:gd name="connsiteX0" fmla="*/ 0 w 4041988"/>
              <a:gd name="connsiteY0" fmla="*/ 0 h 896145"/>
              <a:gd name="connsiteX1" fmla="*/ 4041989 w 4041988"/>
              <a:gd name="connsiteY1" fmla="*/ 0 h 896145"/>
              <a:gd name="connsiteX2" fmla="*/ 4041989 w 4041988"/>
              <a:gd name="connsiteY2" fmla="*/ 896145 h 896145"/>
              <a:gd name="connsiteX3" fmla="*/ 0 w 4041988"/>
              <a:gd name="connsiteY3" fmla="*/ 896145 h 89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988" h="896145">
                <a:moveTo>
                  <a:pt x="0" y="0"/>
                </a:moveTo>
                <a:lnTo>
                  <a:pt x="4041989" y="0"/>
                </a:lnTo>
                <a:lnTo>
                  <a:pt x="4041989" y="896145"/>
                </a:lnTo>
                <a:lnTo>
                  <a:pt x="0" y="896145"/>
                </a:lnTo>
                <a:close/>
              </a:path>
            </a:pathLst>
          </a:custGeom>
          <a:solidFill>
            <a:srgbClr val="007E7A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4A8F4D5-07FA-4843-BC00-CF47C658F394}"/>
              </a:ext>
            </a:extLst>
          </p:cNvPr>
          <p:cNvSpPr/>
          <p:nvPr/>
        </p:nvSpPr>
        <p:spPr>
          <a:xfrm>
            <a:off x="618060" y="8829831"/>
            <a:ext cx="5630685" cy="4032652"/>
          </a:xfrm>
          <a:custGeom>
            <a:avLst/>
            <a:gdLst>
              <a:gd name="connsiteX0" fmla="*/ 0 w 5386207"/>
              <a:gd name="connsiteY0" fmla="*/ 0 h 4032652"/>
              <a:gd name="connsiteX1" fmla="*/ 5386208 w 5386207"/>
              <a:gd name="connsiteY1" fmla="*/ 0 h 4032652"/>
              <a:gd name="connsiteX2" fmla="*/ 5386208 w 5386207"/>
              <a:gd name="connsiteY2" fmla="*/ 4032653 h 4032652"/>
              <a:gd name="connsiteX3" fmla="*/ 0 w 5386207"/>
              <a:gd name="connsiteY3" fmla="*/ 4032653 h 4032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6207" h="4032652">
                <a:moveTo>
                  <a:pt x="0" y="0"/>
                </a:moveTo>
                <a:lnTo>
                  <a:pt x="5386208" y="0"/>
                </a:lnTo>
                <a:lnTo>
                  <a:pt x="5386208" y="4032653"/>
                </a:lnTo>
                <a:lnTo>
                  <a:pt x="0" y="4032653"/>
                </a:lnTo>
                <a:close/>
              </a:path>
            </a:pathLst>
          </a:custGeom>
          <a:solidFill>
            <a:srgbClr val="C00000">
              <a:alpha val="15000"/>
            </a:srgbClr>
          </a:solidFill>
          <a:ln w="18670" cap="flat">
            <a:noFill/>
            <a:prstDash val="solid"/>
            <a:miter/>
          </a:ln>
          <a:effectLst>
            <a:outerShdw blurRad="101600" sx="103000" sy="103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C59238-F3AB-4983-8F8C-F3ACED97E376}"/>
              </a:ext>
            </a:extLst>
          </p:cNvPr>
          <p:cNvSpPr/>
          <p:nvPr/>
        </p:nvSpPr>
        <p:spPr>
          <a:xfrm>
            <a:off x="785862" y="9214108"/>
            <a:ext cx="52746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EFEE73A-CBAD-4C21-8A31-5DCA28F75A5F}"/>
              </a:ext>
            </a:extLst>
          </p:cNvPr>
          <p:cNvGrpSpPr/>
          <p:nvPr/>
        </p:nvGrpSpPr>
        <p:grpSpPr>
          <a:xfrm>
            <a:off x="240390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9" name="Graphic 28">
              <a:extLst>
                <a:ext uri="{FF2B5EF4-FFF2-40B4-BE49-F238E27FC236}">
                  <a16:creationId xmlns:a16="http://schemas.microsoft.com/office/drawing/2014/main" id="{7CCE591D-7BB4-4D53-ACAF-EFE869714530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52DDF08-8DAE-47A4-B3D4-4FD07D93970D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D9E16BF-295F-44B4-8669-8EE59C982C1C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0" name="Graphic 29">
              <a:extLst>
                <a:ext uri="{FF2B5EF4-FFF2-40B4-BE49-F238E27FC236}">
                  <a16:creationId xmlns:a16="http://schemas.microsoft.com/office/drawing/2014/main" id="{25416C2B-D033-4F10-96BB-445ACC2DAC39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45ED4DC-C965-4384-8777-6CAB4D31B847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813B13AD-7D10-4130-BD70-3B56223F78BE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1" name="Graphic 27">
              <a:extLst>
                <a:ext uri="{FF2B5EF4-FFF2-40B4-BE49-F238E27FC236}">
                  <a16:creationId xmlns:a16="http://schemas.microsoft.com/office/drawing/2014/main" id="{4CD37690-96B2-43EF-8E78-4F5B2BC6BCD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1652C5F-4AC4-467E-972A-9A5CE28C8C72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3" name="Graphic 27">
                <a:extLst>
                  <a:ext uri="{FF2B5EF4-FFF2-40B4-BE49-F238E27FC236}">
                    <a16:creationId xmlns:a16="http://schemas.microsoft.com/office/drawing/2014/main" id="{23822D27-39A9-4B5C-800F-16A52221DB64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A5DA903-1F52-468C-9CE6-6C5F1E4208D2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AD933522-81D7-4447-8E20-994CE2CD0C3B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EFC22A-3CC4-4750-8822-5DA8B2ABE35F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61A03F22-98A9-4CE0-B274-AA5B4AD60B60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5AAABA7-4F4A-48A5-98D3-157BFC990DC1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3" name="Graphic 53" descr="Arrow Slight curve">
            <a:extLst>
              <a:ext uri="{FF2B5EF4-FFF2-40B4-BE49-F238E27FC236}">
                <a16:creationId xmlns:a16="http://schemas.microsoft.com/office/drawing/2014/main" id="{199BAEBB-0F2D-40E4-AFD1-794A46576245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77E1464-F973-4BC1-BDE9-B06086EDF064}"/>
              </a:ext>
            </a:extLst>
          </p:cNvPr>
          <p:cNvGrpSpPr/>
          <p:nvPr/>
        </p:nvGrpSpPr>
        <p:grpSpPr>
          <a:xfrm>
            <a:off x="785862" y="8140036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B8FC3B4-A226-42D5-A6DB-5EF9649CC04D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46" name="JOIN US">
              <a:extLst>
                <a:ext uri="{FF2B5EF4-FFF2-40B4-BE49-F238E27FC236}">
                  <a16:creationId xmlns:a16="http://schemas.microsoft.com/office/drawing/2014/main" id="{29F206E0-AFA0-4EB6-A2FA-F03907328A16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FA0FA3B6-B632-487F-AC6B-A46C83282297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56BDF4A5-737C-4EEA-8250-EA29ED0C2E6E}"/>
              </a:ext>
            </a:extLst>
          </p:cNvPr>
          <p:cNvSpPr txBox="1"/>
          <p:nvPr/>
        </p:nvSpPr>
        <p:spPr>
          <a:xfrm>
            <a:off x="7092683" y="680731"/>
            <a:ext cx="297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5ACF886-9C6E-4F80-AB3A-4FBECB9FF132}"/>
              </a:ext>
            </a:extLst>
          </p:cNvPr>
          <p:cNvSpPr txBox="1"/>
          <p:nvPr/>
        </p:nvSpPr>
        <p:spPr>
          <a:xfrm>
            <a:off x="7228785" y="231967"/>
            <a:ext cx="27055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B1EAB0E-11B1-4EAE-9E5B-7795B48A4D3F}"/>
              </a:ext>
            </a:extLst>
          </p:cNvPr>
          <p:cNvSpPr txBox="1"/>
          <p:nvPr/>
        </p:nvSpPr>
        <p:spPr>
          <a:xfrm>
            <a:off x="4261228" y="5497571"/>
            <a:ext cx="5702202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15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Grab it</a:t>
            </a:r>
            <a:endParaRPr lang="en-US" sz="20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BEC86A3-CAB0-47D7-B5EB-16089B66F6D4}"/>
              </a:ext>
            </a:extLst>
          </p:cNvPr>
          <p:cNvSpPr txBox="1"/>
          <p:nvPr/>
        </p:nvSpPr>
        <p:spPr>
          <a:xfrm>
            <a:off x="6403323" y="6876973"/>
            <a:ext cx="3544399" cy="9136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7200" spc="15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Now.</a:t>
            </a:r>
            <a:endParaRPr lang="en-US" sz="7200" spc="150" baseline="0" dirty="0">
              <a:solidFill>
                <a:schemeClr val="bg1"/>
              </a:solidFill>
              <a:effectLst>
                <a:outerShdw blurRad="152400" dist="38100" dir="5400000" sx="102000" sy="102000" algn="t" rotWithShape="0">
                  <a:prstClr val="black">
                    <a:alpha val="40000"/>
                  </a:prstClr>
                </a:outerShdw>
              </a:effectLst>
              <a:latin typeface="Montserrat Black" panose="00000A00000000000000" pitchFamily="2" charset="0"/>
              <a:cs typeface="Arial"/>
              <a:sym typeface="Arial"/>
              <a:rtl val="0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E63BBE1F-8733-4374-B495-6D8B60469D28}"/>
              </a:ext>
            </a:extLst>
          </p:cNvPr>
          <p:cNvSpPr/>
          <p:nvPr/>
        </p:nvSpPr>
        <p:spPr>
          <a:xfrm rot="18900000">
            <a:off x="8020505" y="11550618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2AADAFB-A144-481D-9FAE-208468EA7C3A}"/>
              </a:ext>
            </a:extLst>
          </p:cNvPr>
          <p:cNvSpPr/>
          <p:nvPr/>
        </p:nvSpPr>
        <p:spPr>
          <a:xfrm>
            <a:off x="6792380" y="1870763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35F79F4-3A32-43B5-99C3-A593606DE233}"/>
              </a:ext>
            </a:extLst>
          </p:cNvPr>
          <p:cNvSpPr/>
          <p:nvPr/>
        </p:nvSpPr>
        <p:spPr>
          <a:xfrm>
            <a:off x="6989048" y="9375366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74A356A1-D4B4-46B6-BD02-B1F6512E634A}"/>
              </a:ext>
            </a:extLst>
          </p:cNvPr>
          <p:cNvSpPr/>
          <p:nvPr/>
        </p:nvSpPr>
        <p:spPr>
          <a:xfrm rot="18900000">
            <a:off x="9566040" y="5442194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3">
            <a:extLst>
              <a:ext uri="{FF2B5EF4-FFF2-40B4-BE49-F238E27FC236}">
                <a16:creationId xmlns:a16="http://schemas.microsoft.com/office/drawing/2014/main" id="{F7EF9591-DCB0-43A4-9967-E965EC6B718D}"/>
              </a:ext>
            </a:extLst>
          </p:cNvPr>
          <p:cNvGrpSpPr/>
          <p:nvPr/>
        </p:nvGrpSpPr>
        <p:grpSpPr>
          <a:xfrm>
            <a:off x="7313599" y="2378239"/>
            <a:ext cx="2546883" cy="2165531"/>
            <a:chOff x="7109405" y="4550729"/>
            <a:chExt cx="1804731" cy="1534505"/>
          </a:xfrm>
          <a:solidFill>
            <a:schemeClr val="accent1"/>
          </a:solidFill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5B6155A-257A-4085-ADB0-91C52670DC6D}"/>
                </a:ext>
              </a:extLst>
            </p:cNvPr>
            <p:cNvSpPr txBox="1"/>
            <p:nvPr/>
          </p:nvSpPr>
          <p:spPr>
            <a:xfrm>
              <a:off x="7109405" y="4805379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chemeClr val="accent2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71F53C3-08B4-422B-97D6-CD14E02C0200}"/>
                </a:ext>
              </a:extLst>
            </p:cNvPr>
            <p:cNvSpPr txBox="1"/>
            <p:nvPr/>
          </p:nvSpPr>
          <p:spPr>
            <a:xfrm>
              <a:off x="7862406" y="4550729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81201C9-4FFB-4E04-B5F2-46EE59462E4A}"/>
                </a:ext>
              </a:extLst>
            </p:cNvPr>
            <p:cNvSpPr txBox="1"/>
            <p:nvPr/>
          </p:nvSpPr>
          <p:spPr>
            <a:xfrm>
              <a:off x="7978254" y="5591510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ln w="25400">
                    <a:solidFill>
                      <a:schemeClr val="bg1">
                        <a:lumMod val="95000"/>
                      </a:schemeClr>
                    </a:solidFill>
                  </a:ln>
                  <a:noFill/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1252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D463D68-E52A-401E-84AA-AC1749E2D521}"/>
              </a:ext>
            </a:extLst>
          </p:cNvPr>
          <p:cNvSpPr/>
          <p:nvPr/>
        </p:nvSpPr>
        <p:spPr>
          <a:xfrm>
            <a:off x="-31234" y="0"/>
            <a:ext cx="10353224" cy="12858750"/>
          </a:xfrm>
          <a:custGeom>
            <a:avLst/>
            <a:gdLst>
              <a:gd name="connsiteX0" fmla="*/ 0 w 10353224"/>
              <a:gd name="connsiteY0" fmla="*/ 0 h 10353220"/>
              <a:gd name="connsiteX1" fmla="*/ 10353225 w 10353224"/>
              <a:gd name="connsiteY1" fmla="*/ 0 h 10353220"/>
              <a:gd name="connsiteX2" fmla="*/ 10353225 w 10353224"/>
              <a:gd name="connsiteY2" fmla="*/ 10353221 h 10353220"/>
              <a:gd name="connsiteX3" fmla="*/ 0 w 10353224"/>
              <a:gd name="connsiteY3" fmla="*/ 10353221 h 1035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53224" h="10353220">
                <a:moveTo>
                  <a:pt x="0" y="0"/>
                </a:moveTo>
                <a:lnTo>
                  <a:pt x="10353225" y="0"/>
                </a:lnTo>
                <a:lnTo>
                  <a:pt x="10353225" y="10353221"/>
                </a:lnTo>
                <a:lnTo>
                  <a:pt x="0" y="10353221"/>
                </a:lnTo>
                <a:close/>
              </a:path>
            </a:pathLst>
          </a:custGeom>
          <a:solidFill>
            <a:srgbClr val="007E7A"/>
          </a:solidFill>
          <a:ln w="187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D854B0B-05FE-425E-9167-1167F75102B4}"/>
              </a:ext>
            </a:extLst>
          </p:cNvPr>
          <p:cNvSpPr/>
          <p:nvPr/>
        </p:nvSpPr>
        <p:spPr>
          <a:xfrm>
            <a:off x="-31233" y="11690444"/>
            <a:ext cx="5136634" cy="1168306"/>
          </a:xfrm>
          <a:custGeom>
            <a:avLst/>
            <a:gdLst>
              <a:gd name="connsiteX0" fmla="*/ 0 w 7180765"/>
              <a:gd name="connsiteY0" fmla="*/ 0 h 1575898"/>
              <a:gd name="connsiteX1" fmla="*/ 7180765 w 7180765"/>
              <a:gd name="connsiteY1" fmla="*/ 0 h 1575898"/>
              <a:gd name="connsiteX2" fmla="*/ 7180765 w 7180765"/>
              <a:gd name="connsiteY2" fmla="*/ 1575899 h 1575898"/>
              <a:gd name="connsiteX3" fmla="*/ 0 w 7180765"/>
              <a:gd name="connsiteY3" fmla="*/ 1575899 h 157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80765" h="1575898">
                <a:moveTo>
                  <a:pt x="0" y="0"/>
                </a:moveTo>
                <a:lnTo>
                  <a:pt x="7180765" y="0"/>
                </a:lnTo>
                <a:lnTo>
                  <a:pt x="7180765" y="1575899"/>
                </a:lnTo>
                <a:lnTo>
                  <a:pt x="0" y="1575899"/>
                </a:lnTo>
                <a:close/>
              </a:path>
            </a:pathLst>
          </a:custGeom>
          <a:solidFill>
            <a:srgbClr val="006B68"/>
          </a:solidFill>
          <a:ln w="187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D2DDD4D3-448C-4F0B-888A-76B95EE6408A}"/>
              </a:ext>
            </a:extLst>
          </p:cNvPr>
          <p:cNvGrpSpPr/>
          <p:nvPr/>
        </p:nvGrpSpPr>
        <p:grpSpPr>
          <a:xfrm>
            <a:off x="-31234" y="877168"/>
            <a:ext cx="3826110" cy="3570658"/>
            <a:chOff x="-31234" y="877168"/>
            <a:chExt cx="3826110" cy="357065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C4E3F45-E648-4A9E-BFCD-3565D452B56F}"/>
                </a:ext>
              </a:extLst>
            </p:cNvPr>
            <p:cNvSpPr/>
            <p:nvPr/>
          </p:nvSpPr>
          <p:spPr>
            <a:xfrm>
              <a:off x="515353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F8625BD-0226-4A83-A067-F80275959BEE}"/>
                </a:ext>
              </a:extLst>
            </p:cNvPr>
            <p:cNvSpPr/>
            <p:nvPr/>
          </p:nvSpPr>
          <p:spPr>
            <a:xfrm>
              <a:off x="1061940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0DC4085-918F-401B-AADE-91DDC256F39E}"/>
                </a:ext>
              </a:extLst>
            </p:cNvPr>
            <p:cNvSpPr/>
            <p:nvPr/>
          </p:nvSpPr>
          <p:spPr>
            <a:xfrm>
              <a:off x="1608527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195E25-A3B6-4DE9-93B9-998E08AD4860}"/>
                </a:ext>
              </a:extLst>
            </p:cNvPr>
            <p:cNvSpPr/>
            <p:nvPr/>
          </p:nvSpPr>
          <p:spPr>
            <a:xfrm>
              <a:off x="2155114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1D91ECD-1B45-4098-ABB1-AB8536832A8F}"/>
                </a:ext>
              </a:extLst>
            </p:cNvPr>
            <p:cNvSpPr/>
            <p:nvPr/>
          </p:nvSpPr>
          <p:spPr>
            <a:xfrm>
              <a:off x="2701701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298886B-E618-4B52-9522-160389CE7A43}"/>
                </a:ext>
              </a:extLst>
            </p:cNvPr>
            <p:cNvSpPr/>
            <p:nvPr/>
          </p:nvSpPr>
          <p:spPr>
            <a:xfrm>
              <a:off x="3248288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1C89431-602B-404E-9366-4D32CF94DC87}"/>
                </a:ext>
              </a:extLst>
            </p:cNvPr>
            <p:cNvSpPr/>
            <p:nvPr/>
          </p:nvSpPr>
          <p:spPr>
            <a:xfrm>
              <a:off x="-31234" y="1168306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62574B0-2918-45A5-B4E7-E887D145B9E6}"/>
                </a:ext>
              </a:extLst>
            </p:cNvPr>
            <p:cNvSpPr/>
            <p:nvPr/>
          </p:nvSpPr>
          <p:spPr>
            <a:xfrm>
              <a:off x="-31234" y="1714893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65D3255-7824-43DC-9913-1B762ECCC6E4}"/>
                </a:ext>
              </a:extLst>
            </p:cNvPr>
            <p:cNvSpPr/>
            <p:nvPr/>
          </p:nvSpPr>
          <p:spPr>
            <a:xfrm>
              <a:off x="-31234" y="2261479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D0735FD-23FB-4995-869B-27048AE78101}"/>
                </a:ext>
              </a:extLst>
            </p:cNvPr>
            <p:cNvSpPr/>
            <p:nvPr/>
          </p:nvSpPr>
          <p:spPr>
            <a:xfrm>
              <a:off x="-31234" y="2808066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8AB1020-D915-426A-85A0-54198C03C047}"/>
                </a:ext>
              </a:extLst>
            </p:cNvPr>
            <p:cNvSpPr/>
            <p:nvPr/>
          </p:nvSpPr>
          <p:spPr>
            <a:xfrm>
              <a:off x="-31234" y="3354653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FDA73A0-CD5E-4973-84C7-26B4AF0A4A8D}"/>
                </a:ext>
              </a:extLst>
            </p:cNvPr>
            <p:cNvSpPr/>
            <p:nvPr/>
          </p:nvSpPr>
          <p:spPr>
            <a:xfrm>
              <a:off x="-31234" y="3901240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7497711-4CAF-4ED6-B826-FFBEAB67FA79}"/>
                </a:ext>
              </a:extLst>
            </p:cNvPr>
            <p:cNvSpPr/>
            <p:nvPr/>
          </p:nvSpPr>
          <p:spPr>
            <a:xfrm>
              <a:off x="-31234" y="4447827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1EE9EFAA-3CDF-42A5-9075-54BED7F0D4BA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">
            <a:extLst>
              <a:ext uri="{FF2B5EF4-FFF2-40B4-BE49-F238E27FC236}">
                <a16:creationId xmlns:a16="http://schemas.microsoft.com/office/drawing/2014/main" id="{7717CDBF-0B92-4904-87B1-C03C3EBD7312}"/>
              </a:ext>
            </a:extLst>
          </p:cNvPr>
          <p:cNvSpPr/>
          <p:nvPr/>
        </p:nvSpPr>
        <p:spPr>
          <a:xfrm>
            <a:off x="3794876" y="-28174"/>
            <a:ext cx="6528992" cy="8842996"/>
          </a:xfrm>
          <a:custGeom>
            <a:avLst/>
            <a:gdLst>
              <a:gd name="connsiteX0" fmla="*/ 0 w 6528992"/>
              <a:gd name="connsiteY0" fmla="*/ 0 h 6365577"/>
              <a:gd name="connsiteX1" fmla="*/ 6528993 w 6528992"/>
              <a:gd name="connsiteY1" fmla="*/ 0 h 6365577"/>
              <a:gd name="connsiteX2" fmla="*/ 6528993 w 6528992"/>
              <a:gd name="connsiteY2" fmla="*/ 6365578 h 6365577"/>
              <a:gd name="connsiteX3" fmla="*/ 0 w 6528992"/>
              <a:gd name="connsiteY3" fmla="*/ 6365578 h 636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8992" h="6365577">
                <a:moveTo>
                  <a:pt x="0" y="0"/>
                </a:moveTo>
                <a:lnTo>
                  <a:pt x="6528993" y="0"/>
                </a:lnTo>
                <a:lnTo>
                  <a:pt x="6528993" y="6365578"/>
                </a:lnTo>
                <a:lnTo>
                  <a:pt x="0" y="6365578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4177" r="-4177"/>
            </a:stretch>
          </a:blipFill>
          <a:ln w="18773" cap="flat">
            <a:noFill/>
            <a:prstDash val="solid"/>
            <a:miter/>
          </a:ln>
          <a:effectLst>
            <a:innerShdw blurRad="254000" dist="50800" dir="8100000">
              <a:prstClr val="black">
                <a:alpha val="74000"/>
              </a:prstClr>
            </a:inn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B5E9D17-F4D5-4CE2-ABE9-CDDC40A9BB3E}"/>
              </a:ext>
            </a:extLst>
          </p:cNvPr>
          <p:cNvSpPr/>
          <p:nvPr/>
        </p:nvSpPr>
        <p:spPr>
          <a:xfrm>
            <a:off x="-31234" y="6897073"/>
            <a:ext cx="7180764" cy="1917749"/>
          </a:xfrm>
          <a:custGeom>
            <a:avLst/>
            <a:gdLst>
              <a:gd name="connsiteX0" fmla="*/ 7180765 w 7180764"/>
              <a:gd name="connsiteY0" fmla="*/ 1917750 h 1917749"/>
              <a:gd name="connsiteX1" fmla="*/ 0 w 7180764"/>
              <a:gd name="connsiteY1" fmla="*/ 1917750 h 1917749"/>
              <a:gd name="connsiteX2" fmla="*/ 0 w 7180764"/>
              <a:gd name="connsiteY2" fmla="*/ 0 h 1917749"/>
              <a:gd name="connsiteX3" fmla="*/ 5261136 w 7180764"/>
              <a:gd name="connsiteY3" fmla="*/ 0 h 1917749"/>
              <a:gd name="connsiteX4" fmla="*/ 7180765 w 7180764"/>
              <a:gd name="connsiteY4" fmla="*/ 1917750 h 1917749"/>
              <a:gd name="connsiteX5" fmla="*/ 7180765 w 7180764"/>
              <a:gd name="connsiteY5" fmla="*/ 1917750 h 191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80764" h="1917749">
                <a:moveTo>
                  <a:pt x="7180765" y="1917750"/>
                </a:moveTo>
                <a:lnTo>
                  <a:pt x="0" y="1917750"/>
                </a:lnTo>
                <a:lnTo>
                  <a:pt x="0" y="0"/>
                </a:lnTo>
                <a:lnTo>
                  <a:pt x="5261136" y="0"/>
                </a:lnTo>
                <a:cubicBezTo>
                  <a:pt x="6320501" y="0"/>
                  <a:pt x="7180765" y="858386"/>
                  <a:pt x="7180765" y="1917750"/>
                </a:cubicBezTo>
                <a:lnTo>
                  <a:pt x="7180765" y="1917750"/>
                </a:lnTo>
                <a:close/>
              </a:path>
            </a:pathLst>
          </a:custGeom>
          <a:solidFill>
            <a:srgbClr val="EA4848"/>
          </a:solidFill>
          <a:ln w="18773" cap="flat">
            <a:noFill/>
            <a:prstDash val="solid"/>
            <a:miter/>
          </a:ln>
          <a:effectLst>
            <a:outerShdw blurRad="127000" dist="38100" dir="18900000" sx="102000" sy="102000" algn="b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A5382A6-B4AA-4B21-98CB-4CC97C6FC183}"/>
              </a:ext>
            </a:extLst>
          </p:cNvPr>
          <p:cNvGrpSpPr/>
          <p:nvPr/>
        </p:nvGrpSpPr>
        <p:grpSpPr>
          <a:xfrm>
            <a:off x="524744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7" name="Graphic 28">
              <a:extLst>
                <a:ext uri="{FF2B5EF4-FFF2-40B4-BE49-F238E27FC236}">
                  <a16:creationId xmlns:a16="http://schemas.microsoft.com/office/drawing/2014/main" id="{F050F688-B537-40DE-9181-CC7AFD05DFFD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456F72C-93B7-4B6B-9FB5-7C415611E87E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0A0EAC9-1BF5-4DC0-BE90-8ED71F4411CE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8" name="Graphic 29">
              <a:extLst>
                <a:ext uri="{FF2B5EF4-FFF2-40B4-BE49-F238E27FC236}">
                  <a16:creationId xmlns:a16="http://schemas.microsoft.com/office/drawing/2014/main" id="{E717FAB2-9851-4CC2-84EE-325D3BFDB212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DA2D599-048F-43DB-9E46-127F195F2CB3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39248FD-5DD1-4A4E-91F4-637F23F94F95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9" name="Graphic 27">
              <a:extLst>
                <a:ext uri="{FF2B5EF4-FFF2-40B4-BE49-F238E27FC236}">
                  <a16:creationId xmlns:a16="http://schemas.microsoft.com/office/drawing/2014/main" id="{E9F0DDEE-1610-490B-95E7-A4541102D4FD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DB734A4-55D0-48E3-AD42-265DF094E429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1" name="Graphic 27">
                <a:extLst>
                  <a:ext uri="{FF2B5EF4-FFF2-40B4-BE49-F238E27FC236}">
                    <a16:creationId xmlns:a16="http://schemas.microsoft.com/office/drawing/2014/main" id="{931BF11F-5D34-4894-8B5A-A9D97AED591E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F197CDF-86AE-4FCA-8997-6C6A4766E04F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E9792945-90A4-4226-9084-F7D71A6F921F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666E957D-F870-46F1-AB9D-4E6239B1037A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D066EA69-542B-46DC-AF57-6F29C626FF54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AF23835-4450-4CB9-8531-0AB077124358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1" name="Graphic 53" descr="Arrow Slight curve">
            <a:extLst>
              <a:ext uri="{FF2B5EF4-FFF2-40B4-BE49-F238E27FC236}">
                <a16:creationId xmlns:a16="http://schemas.microsoft.com/office/drawing/2014/main" id="{C929C5F0-A126-41E1-BCC7-FC52F74AE67A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7451F37-8FF7-40C0-AA44-4B2A09677024}"/>
              </a:ext>
            </a:extLst>
          </p:cNvPr>
          <p:cNvSpPr/>
          <p:nvPr/>
        </p:nvSpPr>
        <p:spPr>
          <a:xfrm>
            <a:off x="-31234" y="0"/>
            <a:ext cx="3826109" cy="2779892"/>
          </a:xfrm>
          <a:custGeom>
            <a:avLst/>
            <a:gdLst>
              <a:gd name="connsiteX0" fmla="*/ 1912116 w 3826109"/>
              <a:gd name="connsiteY0" fmla="*/ 2779892 h 2779892"/>
              <a:gd name="connsiteX1" fmla="*/ 1912116 w 3826109"/>
              <a:gd name="connsiteY1" fmla="*/ 2779892 h 2779892"/>
              <a:gd name="connsiteX2" fmla="*/ 0 w 3826109"/>
              <a:gd name="connsiteY2" fmla="*/ 867777 h 2779892"/>
              <a:gd name="connsiteX3" fmla="*/ 0 w 3826109"/>
              <a:gd name="connsiteY3" fmla="*/ 0 h 2779892"/>
              <a:gd name="connsiteX4" fmla="*/ 3826110 w 3826109"/>
              <a:gd name="connsiteY4" fmla="*/ 0 h 2779892"/>
              <a:gd name="connsiteX5" fmla="*/ 3826110 w 3826109"/>
              <a:gd name="connsiteY5" fmla="*/ 867777 h 2779892"/>
              <a:gd name="connsiteX6" fmla="*/ 1912116 w 3826109"/>
              <a:gd name="connsiteY6" fmla="*/ 2779892 h 277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6109" h="2779892">
                <a:moveTo>
                  <a:pt x="1912116" y="2779892"/>
                </a:moveTo>
                <a:lnTo>
                  <a:pt x="1912116" y="2779892"/>
                </a:lnTo>
                <a:cubicBezTo>
                  <a:pt x="856508" y="2779892"/>
                  <a:pt x="0" y="1923385"/>
                  <a:pt x="0" y="867777"/>
                </a:cubicBezTo>
                <a:lnTo>
                  <a:pt x="0" y="0"/>
                </a:lnTo>
                <a:lnTo>
                  <a:pt x="3826110" y="0"/>
                </a:lnTo>
                <a:lnTo>
                  <a:pt x="3826110" y="867777"/>
                </a:lnTo>
                <a:cubicBezTo>
                  <a:pt x="3826110" y="1923385"/>
                  <a:pt x="2969603" y="2779892"/>
                  <a:pt x="1912116" y="2779892"/>
                </a:cubicBezTo>
                <a:close/>
              </a:path>
            </a:pathLst>
          </a:custGeom>
          <a:solidFill>
            <a:schemeClr val="bg2"/>
          </a:solidFill>
          <a:ln w="18773" cap="flat">
            <a:noFill/>
            <a:prstDash val="solid"/>
            <a:miter/>
          </a:ln>
          <a:effectLst>
            <a:outerShdw blurRad="152400" dist="38100" dir="5400000" sx="102000" sy="102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F12713-BF30-4EE3-8384-2EDD0CA70FBD}"/>
              </a:ext>
            </a:extLst>
          </p:cNvPr>
          <p:cNvSpPr txBox="1"/>
          <p:nvPr/>
        </p:nvSpPr>
        <p:spPr>
          <a:xfrm>
            <a:off x="406639" y="1019104"/>
            <a:ext cx="297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588C07B-E821-466A-8EBC-AF7F08AF0F1A}"/>
              </a:ext>
            </a:extLst>
          </p:cNvPr>
          <p:cNvSpPr txBox="1"/>
          <p:nvPr/>
        </p:nvSpPr>
        <p:spPr>
          <a:xfrm>
            <a:off x="542741" y="570340"/>
            <a:ext cx="27055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29CD6EB-62FC-4C62-8E7B-3A0E82906DD7}"/>
              </a:ext>
            </a:extLst>
          </p:cNvPr>
          <p:cNvSpPr/>
          <p:nvPr/>
        </p:nvSpPr>
        <p:spPr>
          <a:xfrm>
            <a:off x="515352" y="9121650"/>
            <a:ext cx="90205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Duis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autem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vel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iriure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 in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hendrerit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in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vulputate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esse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molestie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vel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illum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nulla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facilisis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vero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accumsan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iusto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DDADC98-9AA3-42EA-BC1B-4ECDF5F232CE}"/>
              </a:ext>
            </a:extLst>
          </p:cNvPr>
          <p:cNvSpPr txBox="1"/>
          <p:nvPr/>
        </p:nvSpPr>
        <p:spPr>
          <a:xfrm>
            <a:off x="522891" y="7594311"/>
            <a:ext cx="1682036" cy="9136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6000" spc="150" baseline="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Design.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7AF1D29-C8DE-4744-9AE1-7E2BCB03D625}"/>
              </a:ext>
            </a:extLst>
          </p:cNvPr>
          <p:cNvSpPr txBox="1"/>
          <p:nvPr/>
        </p:nvSpPr>
        <p:spPr>
          <a:xfrm>
            <a:off x="406639" y="6164187"/>
            <a:ext cx="7085594" cy="216982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15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Creative</a:t>
            </a:r>
          </a:p>
          <a:p>
            <a:endParaRPr lang="en-US" sz="20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48" name="Graphic 3">
            <a:extLst>
              <a:ext uri="{FF2B5EF4-FFF2-40B4-BE49-F238E27FC236}">
                <a16:creationId xmlns:a16="http://schemas.microsoft.com/office/drawing/2014/main" id="{D6126934-46B1-4900-8C87-78332B9F7F01}"/>
              </a:ext>
            </a:extLst>
          </p:cNvPr>
          <p:cNvGrpSpPr/>
          <p:nvPr/>
        </p:nvGrpSpPr>
        <p:grpSpPr>
          <a:xfrm>
            <a:off x="1105994" y="3458218"/>
            <a:ext cx="2546883" cy="2165531"/>
            <a:chOff x="7109405" y="4550729"/>
            <a:chExt cx="1804731" cy="1534505"/>
          </a:xfrm>
          <a:solidFill>
            <a:schemeClr val="accent1"/>
          </a:solidFill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E65D6DC-CDD4-483C-88BB-A102EC0F2630}"/>
                </a:ext>
              </a:extLst>
            </p:cNvPr>
            <p:cNvSpPr txBox="1"/>
            <p:nvPr/>
          </p:nvSpPr>
          <p:spPr>
            <a:xfrm>
              <a:off x="7109405" y="4805379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chemeClr val="accent2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C95808C-1DE8-4023-8EC7-1717ED7302C2}"/>
                </a:ext>
              </a:extLst>
            </p:cNvPr>
            <p:cNvSpPr txBox="1"/>
            <p:nvPr/>
          </p:nvSpPr>
          <p:spPr>
            <a:xfrm>
              <a:off x="7862406" y="4550729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2469826-97FD-4558-BB81-0E3874E0EF50}"/>
                </a:ext>
              </a:extLst>
            </p:cNvPr>
            <p:cNvSpPr txBox="1"/>
            <p:nvPr/>
          </p:nvSpPr>
          <p:spPr>
            <a:xfrm>
              <a:off x="7978254" y="5591510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ln w="25400">
                    <a:solidFill>
                      <a:schemeClr val="bg1">
                        <a:lumMod val="95000"/>
                      </a:schemeClr>
                    </a:solidFill>
                  </a:ln>
                  <a:noFill/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280737C-7C03-4E5F-83A0-613AB94B0EFD}"/>
              </a:ext>
            </a:extLst>
          </p:cNvPr>
          <p:cNvSpPr/>
          <p:nvPr/>
        </p:nvSpPr>
        <p:spPr>
          <a:xfrm>
            <a:off x="9644598" y="9872506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DE4D98B-0B99-4B1F-B7D5-FCF7221644D3}"/>
              </a:ext>
            </a:extLst>
          </p:cNvPr>
          <p:cNvGrpSpPr/>
          <p:nvPr/>
        </p:nvGrpSpPr>
        <p:grpSpPr>
          <a:xfrm>
            <a:off x="4054502" y="11124763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4FB9AF68-80DD-44D5-88A6-0697E5E07C1A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56" name="JOIN US">
              <a:extLst>
                <a:ext uri="{FF2B5EF4-FFF2-40B4-BE49-F238E27FC236}">
                  <a16:creationId xmlns:a16="http://schemas.microsoft.com/office/drawing/2014/main" id="{6A5365C6-CD54-4253-B369-C53E807604D3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86392356-FAD8-4C65-A5C5-7A4B0946FD07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60E31B50-70BD-45A7-88C9-9559CEDC0947}"/>
              </a:ext>
            </a:extLst>
          </p:cNvPr>
          <p:cNvSpPr/>
          <p:nvPr/>
        </p:nvSpPr>
        <p:spPr>
          <a:xfrm>
            <a:off x="188493" y="9657688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9FC3F27E-1292-42F1-B5BB-4B5507987DE5}"/>
              </a:ext>
            </a:extLst>
          </p:cNvPr>
          <p:cNvSpPr/>
          <p:nvPr/>
        </p:nvSpPr>
        <p:spPr>
          <a:xfrm rot="18900000">
            <a:off x="8521821" y="11015395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464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A758A3D-B9A4-4842-82CE-401383A4DA79}"/>
              </a:ext>
            </a:extLst>
          </p:cNvPr>
          <p:cNvSpPr/>
          <p:nvPr/>
        </p:nvSpPr>
        <p:spPr>
          <a:xfrm>
            <a:off x="-1" y="0"/>
            <a:ext cx="10290735" cy="12858750"/>
          </a:xfrm>
          <a:custGeom>
            <a:avLst/>
            <a:gdLst>
              <a:gd name="connsiteX0" fmla="*/ 0 w 10290735"/>
              <a:gd name="connsiteY0" fmla="*/ 0 h 10290731"/>
              <a:gd name="connsiteX1" fmla="*/ 10290736 w 10290735"/>
              <a:gd name="connsiteY1" fmla="*/ 0 h 10290731"/>
              <a:gd name="connsiteX2" fmla="*/ 10290736 w 10290735"/>
              <a:gd name="connsiteY2" fmla="*/ 10290732 h 10290731"/>
              <a:gd name="connsiteX3" fmla="*/ 0 w 10290735"/>
              <a:gd name="connsiteY3" fmla="*/ 10290732 h 1029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10290731">
                <a:moveTo>
                  <a:pt x="0" y="0"/>
                </a:moveTo>
                <a:lnTo>
                  <a:pt x="10290736" y="0"/>
                </a:lnTo>
                <a:lnTo>
                  <a:pt x="10290736" y="10290732"/>
                </a:lnTo>
                <a:lnTo>
                  <a:pt x="0" y="10290732"/>
                </a:lnTo>
                <a:close/>
              </a:path>
            </a:pathLst>
          </a:custGeom>
          <a:solidFill>
            <a:srgbClr val="007E7A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B7B305CD-2022-4F00-8962-464501CE64BE}"/>
              </a:ext>
            </a:extLst>
          </p:cNvPr>
          <p:cNvGrpSpPr/>
          <p:nvPr/>
        </p:nvGrpSpPr>
        <p:grpSpPr>
          <a:xfrm>
            <a:off x="-1" y="5443615"/>
            <a:ext cx="4758905" cy="3257860"/>
            <a:chOff x="-1" y="5443615"/>
            <a:chExt cx="4758905" cy="325786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1AB5A3-EE38-4E5E-B35B-086DCD19E404}"/>
                </a:ext>
              </a:extLst>
            </p:cNvPr>
            <p:cNvSpPr/>
            <p:nvPr/>
          </p:nvSpPr>
          <p:spPr>
            <a:xfrm>
              <a:off x="543287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82A072-0AD0-44A9-9029-A7B5BBFF7BD4}"/>
                </a:ext>
              </a:extLst>
            </p:cNvPr>
            <p:cNvSpPr/>
            <p:nvPr/>
          </p:nvSpPr>
          <p:spPr>
            <a:xfrm>
              <a:off x="1086575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73F6F8A-A064-49D3-BA27-1802EBAA0686}"/>
                </a:ext>
              </a:extLst>
            </p:cNvPr>
            <p:cNvSpPr/>
            <p:nvPr/>
          </p:nvSpPr>
          <p:spPr>
            <a:xfrm>
              <a:off x="1629863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4B5A7ED-B058-414A-A305-9485F264CD07}"/>
                </a:ext>
              </a:extLst>
            </p:cNvPr>
            <p:cNvSpPr/>
            <p:nvPr/>
          </p:nvSpPr>
          <p:spPr>
            <a:xfrm>
              <a:off x="2173151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145BFE9-BE98-414F-84D3-DEE5FAD9C9BE}"/>
                </a:ext>
              </a:extLst>
            </p:cNvPr>
            <p:cNvSpPr/>
            <p:nvPr/>
          </p:nvSpPr>
          <p:spPr>
            <a:xfrm>
              <a:off x="2716439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00DE4DA-0030-4BCC-B57C-FF1F7117D5A3}"/>
                </a:ext>
              </a:extLst>
            </p:cNvPr>
            <p:cNvSpPr/>
            <p:nvPr/>
          </p:nvSpPr>
          <p:spPr>
            <a:xfrm>
              <a:off x="3259727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F476A0A-4F54-4B64-BB00-258BFBEBECDF}"/>
                </a:ext>
              </a:extLst>
            </p:cNvPr>
            <p:cNvSpPr/>
            <p:nvPr/>
          </p:nvSpPr>
          <p:spPr>
            <a:xfrm>
              <a:off x="3803015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93771B1-7BCE-4CB3-A25B-735EEDEB9566}"/>
                </a:ext>
              </a:extLst>
            </p:cNvPr>
            <p:cNvSpPr/>
            <p:nvPr/>
          </p:nvSpPr>
          <p:spPr>
            <a:xfrm>
              <a:off x="4346304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66D5967-82DF-40A7-A331-DD53EA86FDA9}"/>
                </a:ext>
              </a:extLst>
            </p:cNvPr>
            <p:cNvSpPr/>
            <p:nvPr/>
          </p:nvSpPr>
          <p:spPr>
            <a:xfrm>
              <a:off x="-1" y="5443615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D07A263-F47A-47C0-A068-90BE4A55D983}"/>
                </a:ext>
              </a:extLst>
            </p:cNvPr>
            <p:cNvSpPr/>
            <p:nvPr/>
          </p:nvSpPr>
          <p:spPr>
            <a:xfrm>
              <a:off x="-1" y="5985036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43CD6C2-DCBF-406B-BA33-29165FE037C3}"/>
                </a:ext>
              </a:extLst>
            </p:cNvPr>
            <p:cNvSpPr/>
            <p:nvPr/>
          </p:nvSpPr>
          <p:spPr>
            <a:xfrm>
              <a:off x="-1" y="6528324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F5D1467-C0C3-449B-96BA-0DDB058DB4C8}"/>
                </a:ext>
              </a:extLst>
            </p:cNvPr>
            <p:cNvSpPr/>
            <p:nvPr/>
          </p:nvSpPr>
          <p:spPr>
            <a:xfrm>
              <a:off x="-1" y="7071612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EE32105-4071-4CE2-9EF9-0BC8CE3C2E4B}"/>
                </a:ext>
              </a:extLst>
            </p:cNvPr>
            <p:cNvSpPr/>
            <p:nvPr/>
          </p:nvSpPr>
          <p:spPr>
            <a:xfrm>
              <a:off x="-1" y="7614900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1AA3265-0CC9-421F-BE9A-C439183A1318}"/>
                </a:ext>
              </a:extLst>
            </p:cNvPr>
            <p:cNvSpPr/>
            <p:nvPr/>
          </p:nvSpPr>
          <p:spPr>
            <a:xfrm>
              <a:off x="-1" y="8158188"/>
              <a:ext cx="4758905" cy="18669"/>
            </a:xfrm>
            <a:custGeom>
              <a:avLst/>
              <a:gdLst>
                <a:gd name="connsiteX0" fmla="*/ 0 w 4758905"/>
                <a:gd name="connsiteY0" fmla="*/ 0 h 18669"/>
                <a:gd name="connsiteX1" fmla="*/ 4758905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0" y="0"/>
                  </a:moveTo>
                  <a:lnTo>
                    <a:pt x="4758905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41052BC-861C-4B0D-9CBB-6E58B9ADF232}"/>
                </a:ext>
              </a:extLst>
            </p:cNvPr>
            <p:cNvSpPr/>
            <p:nvPr/>
          </p:nvSpPr>
          <p:spPr>
            <a:xfrm>
              <a:off x="-1" y="8701476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D36E38A4-A543-4C95-AA23-1D30EB918EA6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">
            <a:extLst>
              <a:ext uri="{FF2B5EF4-FFF2-40B4-BE49-F238E27FC236}">
                <a16:creationId xmlns:a16="http://schemas.microsoft.com/office/drawing/2014/main" id="{93F38C9F-683D-4859-9ACF-D8EF723DE555}"/>
              </a:ext>
            </a:extLst>
          </p:cNvPr>
          <p:cNvSpPr/>
          <p:nvPr/>
        </p:nvSpPr>
        <p:spPr>
          <a:xfrm>
            <a:off x="4071024" y="1644085"/>
            <a:ext cx="5875164" cy="9768477"/>
          </a:xfrm>
          <a:prstGeom prst="roundRect">
            <a:avLst>
              <a:gd name="adj" fmla="val 5808"/>
            </a:avLst>
          </a:prstGeom>
          <a:blipFill dpi="0" rotWithShape="1">
            <a:blip r:embed="rId3"/>
            <a:srcRect/>
            <a:stretch>
              <a:fillRect l="-15811" t="-9372" r="-5423"/>
            </a:stretch>
          </a:blipFill>
          <a:ln>
            <a:noFill/>
          </a:ln>
          <a:effectLst>
            <a:outerShdw blurRad="1524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78136B2-6E5F-4F02-8062-749EF8695517}"/>
              </a:ext>
            </a:extLst>
          </p:cNvPr>
          <p:cNvSpPr/>
          <p:nvPr/>
        </p:nvSpPr>
        <p:spPr>
          <a:xfrm>
            <a:off x="-2484574" y="7671863"/>
            <a:ext cx="9467850" cy="158970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52400" dist="38100" dir="18900000" sx="101000" sy="101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ABA56FF-064B-42EA-AA97-826C453272D1}"/>
              </a:ext>
            </a:extLst>
          </p:cNvPr>
          <p:cNvSpPr/>
          <p:nvPr/>
        </p:nvSpPr>
        <p:spPr>
          <a:xfrm>
            <a:off x="-1" y="8744726"/>
            <a:ext cx="10290735" cy="4114023"/>
          </a:xfrm>
          <a:custGeom>
            <a:avLst/>
            <a:gdLst>
              <a:gd name="connsiteX0" fmla="*/ 0 w 10290735"/>
              <a:gd name="connsiteY0" fmla="*/ 0 h 2832191"/>
              <a:gd name="connsiteX1" fmla="*/ 10290736 w 10290735"/>
              <a:gd name="connsiteY1" fmla="*/ 0 h 2832191"/>
              <a:gd name="connsiteX2" fmla="*/ 10290736 w 10290735"/>
              <a:gd name="connsiteY2" fmla="*/ 2832192 h 2832191"/>
              <a:gd name="connsiteX3" fmla="*/ 0 w 10290735"/>
              <a:gd name="connsiteY3" fmla="*/ 2832192 h 283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2832191">
                <a:moveTo>
                  <a:pt x="0" y="0"/>
                </a:moveTo>
                <a:lnTo>
                  <a:pt x="10290736" y="0"/>
                </a:lnTo>
                <a:lnTo>
                  <a:pt x="10290736" y="2832192"/>
                </a:lnTo>
                <a:lnTo>
                  <a:pt x="0" y="2832192"/>
                </a:lnTo>
                <a:close/>
              </a:path>
            </a:pathLst>
          </a:custGeom>
          <a:solidFill>
            <a:schemeClr val="accent2"/>
          </a:solidFill>
          <a:ln w="18670" cap="flat">
            <a:noFill/>
            <a:prstDash val="solid"/>
            <a:miter/>
          </a:ln>
          <a:effectLst>
            <a:outerShdw blurRad="177800" dist="38100" dir="16200000" sx="102000" sy="102000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7E1AEA-9C23-473E-8C53-79AAA525EB88}"/>
              </a:ext>
            </a:extLst>
          </p:cNvPr>
          <p:cNvSpPr txBox="1"/>
          <p:nvPr/>
        </p:nvSpPr>
        <p:spPr>
          <a:xfrm>
            <a:off x="3616525" y="619005"/>
            <a:ext cx="297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ED0FD7-6F67-4FD7-8952-445B5C4FC620}"/>
              </a:ext>
            </a:extLst>
          </p:cNvPr>
          <p:cNvSpPr txBox="1"/>
          <p:nvPr/>
        </p:nvSpPr>
        <p:spPr>
          <a:xfrm>
            <a:off x="3752627" y="170241"/>
            <a:ext cx="27055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C0F7FC-FBD4-4B9D-925D-9326B93999A0}"/>
              </a:ext>
            </a:extLst>
          </p:cNvPr>
          <p:cNvSpPr txBox="1"/>
          <p:nvPr/>
        </p:nvSpPr>
        <p:spPr>
          <a:xfrm>
            <a:off x="406639" y="7614900"/>
            <a:ext cx="5759910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15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Simple</a:t>
            </a:r>
            <a:endParaRPr lang="en-US" sz="20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87DAB0-B698-43AE-AE71-FAC526E53231}"/>
              </a:ext>
            </a:extLst>
          </p:cNvPr>
          <p:cNvSpPr txBox="1"/>
          <p:nvPr/>
        </p:nvSpPr>
        <p:spPr>
          <a:xfrm>
            <a:off x="2574104" y="9257709"/>
            <a:ext cx="3544399" cy="9136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6000" spc="150" baseline="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To Use.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3748E68-8A59-471D-9A30-8C720D764107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31" name="Graphic 28">
              <a:extLst>
                <a:ext uri="{FF2B5EF4-FFF2-40B4-BE49-F238E27FC236}">
                  <a16:creationId xmlns:a16="http://schemas.microsoft.com/office/drawing/2014/main" id="{C3650970-82C2-4E63-BCED-FF91E5FF68ED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9303393-D869-4097-A274-8F58BE07ABFD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671CFBA-7747-412E-AE49-18239B66EF38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2" name="Graphic 29">
              <a:extLst>
                <a:ext uri="{FF2B5EF4-FFF2-40B4-BE49-F238E27FC236}">
                  <a16:creationId xmlns:a16="http://schemas.microsoft.com/office/drawing/2014/main" id="{3C09CC9D-62AA-4821-B478-1AE3CE27FC39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32F8BD0-FDD3-4FAE-A959-8FAC27F6562C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1A9CBB8-4A93-43ED-B4CF-367F298AC303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218D921B-4450-44A9-911E-A859510DB21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5BB5B73-5B6B-4924-89F5-23A75C7DBD4F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6C8B2AAF-A0FC-4C5D-838E-A22560821458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D6997D1-091A-4AA8-9F66-E591B9B9F12E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677461C-1646-431F-8A6A-5E47EC16610A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FB7B6DE-34CA-4885-AC16-C87C01ECF9A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C2A3DC1-08AC-40E1-8240-904676B39B38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9D60B93-8F4B-450F-8497-E2BED1D16812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13C84B02-FBA5-4D8F-BF43-3C664AC1422F}"/>
              </a:ext>
            </a:extLst>
          </p:cNvPr>
          <p:cNvSpPr/>
          <p:nvPr/>
        </p:nvSpPr>
        <p:spPr>
          <a:xfrm>
            <a:off x="515352" y="10187794"/>
            <a:ext cx="9020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46" name="Graphic 3">
            <a:extLst>
              <a:ext uri="{FF2B5EF4-FFF2-40B4-BE49-F238E27FC236}">
                <a16:creationId xmlns:a16="http://schemas.microsoft.com/office/drawing/2014/main" id="{C29EE062-70A2-4105-BFFC-F740DA91F1C8}"/>
              </a:ext>
            </a:extLst>
          </p:cNvPr>
          <p:cNvGrpSpPr/>
          <p:nvPr/>
        </p:nvGrpSpPr>
        <p:grpSpPr>
          <a:xfrm>
            <a:off x="312895" y="3125843"/>
            <a:ext cx="2546883" cy="2492731"/>
            <a:chOff x="7109405" y="4527125"/>
            <a:chExt cx="1804731" cy="1766360"/>
          </a:xfrm>
          <a:solidFill>
            <a:schemeClr val="accent1"/>
          </a:solidFill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8FDDF22-FA52-4A59-BA5F-1D0CD8FA30EE}"/>
                </a:ext>
              </a:extLst>
            </p:cNvPr>
            <p:cNvSpPr txBox="1"/>
            <p:nvPr/>
          </p:nvSpPr>
          <p:spPr>
            <a:xfrm>
              <a:off x="7109405" y="4805379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1500" spc="0" baseline="0" dirty="0">
                  <a:solidFill>
                    <a:schemeClr val="accent2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5F2E221-561B-4AC4-A192-541442475BA7}"/>
                </a:ext>
              </a:extLst>
            </p:cNvPr>
            <p:cNvSpPr txBox="1"/>
            <p:nvPr/>
          </p:nvSpPr>
          <p:spPr>
            <a:xfrm>
              <a:off x="7109405" y="4527125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8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8EFD93E-BFAA-47FC-9962-B2EF35773049}"/>
                </a:ext>
              </a:extLst>
            </p:cNvPr>
            <p:cNvSpPr txBox="1"/>
            <p:nvPr/>
          </p:nvSpPr>
          <p:spPr>
            <a:xfrm>
              <a:off x="7109405" y="5799761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6000" spc="0" baseline="0" dirty="0">
                  <a:ln w="31750">
                    <a:solidFill>
                      <a:schemeClr val="bg1">
                        <a:lumMod val="95000"/>
                      </a:schemeClr>
                    </a:solidFill>
                  </a:ln>
                  <a:noFill/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  <p:sp>
        <p:nvSpPr>
          <p:cNvPr id="50" name="Graphic 53" descr="Arrow Slight curve">
            <a:extLst>
              <a:ext uri="{FF2B5EF4-FFF2-40B4-BE49-F238E27FC236}">
                <a16:creationId xmlns:a16="http://schemas.microsoft.com/office/drawing/2014/main" id="{1873CB65-03BB-44E7-90DE-E009D2825B4A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17343FCB-D644-44CF-87BC-7922B7A36255}"/>
              </a:ext>
            </a:extLst>
          </p:cNvPr>
          <p:cNvSpPr/>
          <p:nvPr/>
        </p:nvSpPr>
        <p:spPr>
          <a:xfrm rot="18900000">
            <a:off x="2314815" y="11859187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F7EC33F7-9BA1-4E6C-9A10-D2565303D4EB}"/>
              </a:ext>
            </a:extLst>
          </p:cNvPr>
          <p:cNvSpPr/>
          <p:nvPr/>
        </p:nvSpPr>
        <p:spPr>
          <a:xfrm>
            <a:off x="9198195" y="8687325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FBBEE85-F96B-44B0-86E5-4701D46F3B00}"/>
              </a:ext>
            </a:extLst>
          </p:cNvPr>
          <p:cNvGrpSpPr/>
          <p:nvPr/>
        </p:nvGrpSpPr>
        <p:grpSpPr>
          <a:xfrm>
            <a:off x="7495423" y="7983070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223BA75C-6831-4CB0-9DCC-2973F91B12B8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56" name="JOIN US">
              <a:extLst>
                <a:ext uri="{FF2B5EF4-FFF2-40B4-BE49-F238E27FC236}">
                  <a16:creationId xmlns:a16="http://schemas.microsoft.com/office/drawing/2014/main" id="{D6662523-355F-4A1C-9922-B8148D5EE975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57DA529A-967C-4555-A421-8286FDB2244E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FB3B3FF4-1DF9-496D-9010-8D2976E0B791}"/>
              </a:ext>
            </a:extLst>
          </p:cNvPr>
          <p:cNvSpPr/>
          <p:nvPr/>
        </p:nvSpPr>
        <p:spPr>
          <a:xfrm>
            <a:off x="1283358" y="9683935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3BABFBE1-FF03-4CBE-8D2B-D5B4D11DA9E4}"/>
              </a:ext>
            </a:extLst>
          </p:cNvPr>
          <p:cNvSpPr/>
          <p:nvPr/>
        </p:nvSpPr>
        <p:spPr>
          <a:xfrm rot="18900000">
            <a:off x="9448014" y="10683793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025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525D691-94F5-4646-9109-829DDDDB0A41}"/>
              </a:ext>
            </a:extLst>
          </p:cNvPr>
          <p:cNvSpPr/>
          <p:nvPr/>
        </p:nvSpPr>
        <p:spPr>
          <a:xfrm>
            <a:off x="-1" y="1"/>
            <a:ext cx="10290735" cy="12862482"/>
          </a:xfrm>
          <a:custGeom>
            <a:avLst/>
            <a:gdLst>
              <a:gd name="connsiteX0" fmla="*/ 0 w 10290735"/>
              <a:gd name="connsiteY0" fmla="*/ 0 h 10290731"/>
              <a:gd name="connsiteX1" fmla="*/ 10290736 w 10290735"/>
              <a:gd name="connsiteY1" fmla="*/ 0 h 10290731"/>
              <a:gd name="connsiteX2" fmla="*/ 10290736 w 10290735"/>
              <a:gd name="connsiteY2" fmla="*/ 10290732 h 10290731"/>
              <a:gd name="connsiteX3" fmla="*/ 0 w 10290735"/>
              <a:gd name="connsiteY3" fmla="*/ 10290732 h 1029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10290731">
                <a:moveTo>
                  <a:pt x="0" y="0"/>
                </a:moveTo>
                <a:lnTo>
                  <a:pt x="10290736" y="0"/>
                </a:lnTo>
                <a:lnTo>
                  <a:pt x="10290736" y="10290732"/>
                </a:lnTo>
                <a:lnTo>
                  <a:pt x="0" y="10290732"/>
                </a:lnTo>
                <a:close/>
              </a:path>
            </a:pathLst>
          </a:custGeom>
          <a:solidFill>
            <a:srgbClr val="006B68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0CC9E3-C9DA-42C9-B567-A43D6562EEE0}"/>
              </a:ext>
            </a:extLst>
          </p:cNvPr>
          <p:cNvSpPr/>
          <p:nvPr/>
        </p:nvSpPr>
        <p:spPr>
          <a:xfrm>
            <a:off x="-1" y="11483315"/>
            <a:ext cx="6041513" cy="1375434"/>
          </a:xfrm>
          <a:custGeom>
            <a:avLst/>
            <a:gdLst>
              <a:gd name="connsiteX0" fmla="*/ 0 w 6041513"/>
              <a:gd name="connsiteY0" fmla="*/ 0 h 2283302"/>
              <a:gd name="connsiteX1" fmla="*/ 6041514 w 6041513"/>
              <a:gd name="connsiteY1" fmla="*/ 0 h 2283302"/>
              <a:gd name="connsiteX2" fmla="*/ 6041514 w 6041513"/>
              <a:gd name="connsiteY2" fmla="*/ 2283303 h 2283302"/>
              <a:gd name="connsiteX3" fmla="*/ 0 w 6041513"/>
              <a:gd name="connsiteY3" fmla="*/ 2283303 h 228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1513" h="2283302">
                <a:moveTo>
                  <a:pt x="0" y="0"/>
                </a:moveTo>
                <a:lnTo>
                  <a:pt x="6041514" y="0"/>
                </a:lnTo>
                <a:lnTo>
                  <a:pt x="6041514" y="2283303"/>
                </a:lnTo>
                <a:lnTo>
                  <a:pt x="0" y="2283303"/>
                </a:lnTo>
                <a:close/>
              </a:path>
            </a:pathLst>
          </a:custGeom>
          <a:solidFill>
            <a:schemeClr val="accent2"/>
          </a:solidFill>
          <a:ln w="18670" cap="flat">
            <a:noFill/>
            <a:prstDash val="solid"/>
            <a:miter/>
          </a:ln>
          <a:effectLst>
            <a:outerShdw blurRad="152400" dist="38100" dir="16200000" sx="102000" sy="102000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E3F03FC-85E9-4424-A8DE-41E4D8EF010D}"/>
              </a:ext>
            </a:extLst>
          </p:cNvPr>
          <p:cNvSpPr/>
          <p:nvPr/>
        </p:nvSpPr>
        <p:spPr>
          <a:xfrm>
            <a:off x="4684225" y="-3732"/>
            <a:ext cx="5606509" cy="12862482"/>
          </a:xfrm>
          <a:custGeom>
            <a:avLst/>
            <a:gdLst>
              <a:gd name="connsiteX0" fmla="*/ 5606510 w 5606509"/>
              <a:gd name="connsiteY0" fmla="*/ 10290732 h 10290732"/>
              <a:gd name="connsiteX1" fmla="*/ 0 w 5606509"/>
              <a:gd name="connsiteY1" fmla="*/ 10290732 h 10290732"/>
              <a:gd name="connsiteX2" fmla="*/ 0 w 5606509"/>
              <a:gd name="connsiteY2" fmla="*/ 280045 h 10290732"/>
              <a:gd name="connsiteX3" fmla="*/ 280045 w 5606509"/>
              <a:gd name="connsiteY3" fmla="*/ 0 h 10290732"/>
              <a:gd name="connsiteX4" fmla="*/ 5606510 w 5606509"/>
              <a:gd name="connsiteY4" fmla="*/ 0 h 10290732"/>
              <a:gd name="connsiteX5" fmla="*/ 5606510 w 5606509"/>
              <a:gd name="connsiteY5" fmla="*/ 10290732 h 1029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6509" h="10290732">
                <a:moveTo>
                  <a:pt x="5606510" y="10290732"/>
                </a:moveTo>
                <a:lnTo>
                  <a:pt x="0" y="10290732"/>
                </a:lnTo>
                <a:lnTo>
                  <a:pt x="0" y="280045"/>
                </a:lnTo>
                <a:cubicBezTo>
                  <a:pt x="0" y="125087"/>
                  <a:pt x="125087" y="0"/>
                  <a:pt x="280045" y="0"/>
                </a:cubicBezTo>
                <a:lnTo>
                  <a:pt x="5606510" y="0"/>
                </a:lnTo>
                <a:lnTo>
                  <a:pt x="5606510" y="10290732"/>
                </a:lnTo>
                <a:close/>
              </a:path>
            </a:pathLst>
          </a:custGeom>
          <a:solidFill>
            <a:srgbClr val="007E7A"/>
          </a:solidFill>
          <a:ln w="18670" cap="flat">
            <a:noFill/>
            <a:prstDash val="solid"/>
            <a:miter/>
          </a:ln>
          <a:effectLst>
            <a:outerShdw blurRad="190500" dist="38100" dir="10800000" sx="102000" sy="102000" algn="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DC3EE31-59BC-41E9-901C-385F274F7144}"/>
              </a:ext>
            </a:extLst>
          </p:cNvPr>
          <p:cNvSpPr/>
          <p:nvPr/>
        </p:nvSpPr>
        <p:spPr>
          <a:xfrm>
            <a:off x="4673022" y="0"/>
            <a:ext cx="5613978" cy="1629863"/>
          </a:xfrm>
          <a:custGeom>
            <a:avLst/>
            <a:gdLst>
              <a:gd name="connsiteX0" fmla="*/ 5606510 w 5606509"/>
              <a:gd name="connsiteY0" fmla="*/ 1629864 h 1629863"/>
              <a:gd name="connsiteX1" fmla="*/ 0 w 5606509"/>
              <a:gd name="connsiteY1" fmla="*/ 1629864 h 1629863"/>
              <a:gd name="connsiteX2" fmla="*/ 0 w 5606509"/>
              <a:gd name="connsiteY2" fmla="*/ 281912 h 1629863"/>
              <a:gd name="connsiteX3" fmla="*/ 281913 w 5606509"/>
              <a:gd name="connsiteY3" fmla="*/ 0 h 1629863"/>
              <a:gd name="connsiteX4" fmla="*/ 5606510 w 5606509"/>
              <a:gd name="connsiteY4" fmla="*/ 0 h 1629863"/>
              <a:gd name="connsiteX5" fmla="*/ 5606510 w 5606509"/>
              <a:gd name="connsiteY5" fmla="*/ 1629864 h 162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6509" h="1629863">
                <a:moveTo>
                  <a:pt x="5606510" y="1629864"/>
                </a:moveTo>
                <a:lnTo>
                  <a:pt x="0" y="1629864"/>
                </a:lnTo>
                <a:lnTo>
                  <a:pt x="0" y="281912"/>
                </a:lnTo>
                <a:cubicBezTo>
                  <a:pt x="0" y="126954"/>
                  <a:pt x="125087" y="0"/>
                  <a:pt x="281913" y="0"/>
                </a:cubicBezTo>
                <a:lnTo>
                  <a:pt x="5606510" y="0"/>
                </a:lnTo>
                <a:lnTo>
                  <a:pt x="5606510" y="1629864"/>
                </a:lnTo>
                <a:close/>
              </a:path>
            </a:pathLst>
          </a:custGeom>
          <a:solidFill>
            <a:srgbClr val="EA4848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75E9A67B-98D2-4B71-8B9A-51AEE74AA5AC}"/>
              </a:ext>
            </a:extLst>
          </p:cNvPr>
          <p:cNvGrpSpPr/>
          <p:nvPr/>
        </p:nvGrpSpPr>
        <p:grpSpPr>
          <a:xfrm>
            <a:off x="871873" y="5706858"/>
            <a:ext cx="3801149" cy="4129734"/>
            <a:chOff x="871873" y="5706858"/>
            <a:chExt cx="3801149" cy="412973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0B8E4D6-6025-4010-8EEC-ED19AE1CC22D}"/>
                </a:ext>
              </a:extLst>
            </p:cNvPr>
            <p:cNvSpPr/>
            <p:nvPr/>
          </p:nvSpPr>
          <p:spPr>
            <a:xfrm>
              <a:off x="1415161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9CBC477-43F1-4BCE-8B5B-A80F2EF6DB74}"/>
                </a:ext>
              </a:extLst>
            </p:cNvPr>
            <p:cNvSpPr/>
            <p:nvPr/>
          </p:nvSpPr>
          <p:spPr>
            <a:xfrm>
              <a:off x="871873" y="5706858"/>
              <a:ext cx="18669" cy="4129734"/>
            </a:xfrm>
            <a:custGeom>
              <a:avLst/>
              <a:gdLst>
                <a:gd name="connsiteX0" fmla="*/ 0 w 18669"/>
                <a:gd name="connsiteY0" fmla="*/ 0 h 4129734"/>
                <a:gd name="connsiteX1" fmla="*/ 0 w 18669"/>
                <a:gd name="connsiteY1" fmla="*/ 4129735 h 412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4129734">
                  <a:moveTo>
                    <a:pt x="0" y="0"/>
                  </a:moveTo>
                  <a:lnTo>
                    <a:pt x="0" y="4129735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A4D7954-425C-4F70-9A33-4BC181FF4DF4}"/>
                </a:ext>
              </a:extLst>
            </p:cNvPr>
            <p:cNvSpPr/>
            <p:nvPr/>
          </p:nvSpPr>
          <p:spPr>
            <a:xfrm>
              <a:off x="1958450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3EC3E39-B82D-4AC0-8D9E-1378A3731530}"/>
                </a:ext>
              </a:extLst>
            </p:cNvPr>
            <p:cNvSpPr/>
            <p:nvPr/>
          </p:nvSpPr>
          <p:spPr>
            <a:xfrm>
              <a:off x="2501738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6A93EAA-3BB2-4589-A492-5FD06630D4B0}"/>
                </a:ext>
              </a:extLst>
            </p:cNvPr>
            <p:cNvSpPr/>
            <p:nvPr/>
          </p:nvSpPr>
          <p:spPr>
            <a:xfrm>
              <a:off x="3045026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4F03BCF-7579-4FF1-A160-83E0DD49FAE7}"/>
                </a:ext>
              </a:extLst>
            </p:cNvPr>
            <p:cNvSpPr/>
            <p:nvPr/>
          </p:nvSpPr>
          <p:spPr>
            <a:xfrm>
              <a:off x="3588314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0FEB623-666D-4776-9F53-F84724D82B6E}"/>
                </a:ext>
              </a:extLst>
            </p:cNvPr>
            <p:cNvSpPr/>
            <p:nvPr/>
          </p:nvSpPr>
          <p:spPr>
            <a:xfrm>
              <a:off x="4131602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86DCB85-66CF-4BE1-9A85-B9D5450671CF}"/>
                </a:ext>
              </a:extLst>
            </p:cNvPr>
            <p:cNvSpPr/>
            <p:nvPr/>
          </p:nvSpPr>
          <p:spPr>
            <a:xfrm>
              <a:off x="871873" y="6578732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95A2067-B8AF-4AEC-BE58-AE612F5761B2}"/>
                </a:ext>
              </a:extLst>
            </p:cNvPr>
            <p:cNvSpPr/>
            <p:nvPr/>
          </p:nvSpPr>
          <p:spPr>
            <a:xfrm>
              <a:off x="871873" y="7122020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48239B4-8654-4790-82BD-F3A12EC07F0D}"/>
                </a:ext>
              </a:extLst>
            </p:cNvPr>
            <p:cNvSpPr/>
            <p:nvPr/>
          </p:nvSpPr>
          <p:spPr>
            <a:xfrm>
              <a:off x="871873" y="7665308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9C338C0-3E32-421B-800F-3AD7B148604A}"/>
                </a:ext>
              </a:extLst>
            </p:cNvPr>
            <p:cNvSpPr/>
            <p:nvPr/>
          </p:nvSpPr>
          <p:spPr>
            <a:xfrm>
              <a:off x="871873" y="8208596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2910190-A625-43FC-BE03-30FC6345D3FC}"/>
                </a:ext>
              </a:extLst>
            </p:cNvPr>
            <p:cNvSpPr/>
            <p:nvPr/>
          </p:nvSpPr>
          <p:spPr>
            <a:xfrm>
              <a:off x="871873" y="8751884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BD655B1-49F0-448A-891B-FCD08FE968E7}"/>
                </a:ext>
              </a:extLst>
            </p:cNvPr>
            <p:cNvSpPr/>
            <p:nvPr/>
          </p:nvSpPr>
          <p:spPr>
            <a:xfrm>
              <a:off x="871873" y="9295172"/>
              <a:ext cx="3801149" cy="18669"/>
            </a:xfrm>
            <a:custGeom>
              <a:avLst/>
              <a:gdLst>
                <a:gd name="connsiteX0" fmla="*/ 0 w 3801149"/>
                <a:gd name="connsiteY0" fmla="*/ 0 h 18669"/>
                <a:gd name="connsiteX1" fmla="*/ 380115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0" y="0"/>
                  </a:moveTo>
                  <a:lnTo>
                    <a:pt x="380115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F392A30-646C-46BC-A7EE-E41A989DB54F}"/>
                </a:ext>
              </a:extLst>
            </p:cNvPr>
            <p:cNvSpPr/>
            <p:nvPr/>
          </p:nvSpPr>
          <p:spPr>
            <a:xfrm>
              <a:off x="871873" y="9836593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0819EAEA-DDB7-4AA5-B90B-9F9BFF13DFAE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AB9DE1D-226D-4464-A9F0-02182BC06667}"/>
              </a:ext>
            </a:extLst>
          </p:cNvPr>
          <p:cNvSpPr/>
          <p:nvPr/>
        </p:nvSpPr>
        <p:spPr>
          <a:xfrm>
            <a:off x="-705603" y="680731"/>
            <a:ext cx="5471980" cy="5471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">
            <a:extLst>
              <a:ext uri="{FF2B5EF4-FFF2-40B4-BE49-F238E27FC236}">
                <a16:creationId xmlns:a16="http://schemas.microsoft.com/office/drawing/2014/main" id="{D8ED49FA-03FB-4EAB-922A-1A102E62B693}"/>
              </a:ext>
            </a:extLst>
          </p:cNvPr>
          <p:cNvSpPr/>
          <p:nvPr/>
        </p:nvSpPr>
        <p:spPr>
          <a:xfrm>
            <a:off x="241303" y="1241672"/>
            <a:ext cx="6877918" cy="6877542"/>
          </a:xfrm>
          <a:custGeom>
            <a:avLst/>
            <a:gdLst>
              <a:gd name="connsiteX0" fmla="*/ 5339533 w 5339532"/>
              <a:gd name="connsiteY0" fmla="*/ 2669765 h 5339530"/>
              <a:gd name="connsiteX1" fmla="*/ 2669766 w 5339532"/>
              <a:gd name="connsiteY1" fmla="*/ 5339531 h 5339530"/>
              <a:gd name="connsiteX2" fmla="*/ 0 w 5339532"/>
              <a:gd name="connsiteY2" fmla="*/ 2669765 h 5339530"/>
              <a:gd name="connsiteX3" fmla="*/ 2669766 w 5339532"/>
              <a:gd name="connsiteY3" fmla="*/ 0 h 5339530"/>
              <a:gd name="connsiteX4" fmla="*/ 5339533 w 5339532"/>
              <a:gd name="connsiteY4" fmla="*/ 2669765 h 533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9532" h="5339530">
                <a:moveTo>
                  <a:pt x="5339533" y="2669765"/>
                </a:moveTo>
                <a:cubicBezTo>
                  <a:pt x="5339533" y="4144236"/>
                  <a:pt x="4144237" y="5339531"/>
                  <a:pt x="2669766" y="5339531"/>
                </a:cubicBezTo>
                <a:cubicBezTo>
                  <a:pt x="1195295" y="5339531"/>
                  <a:pt x="0" y="4144236"/>
                  <a:pt x="0" y="2669765"/>
                </a:cubicBezTo>
                <a:cubicBezTo>
                  <a:pt x="0" y="1195295"/>
                  <a:pt x="1195295" y="0"/>
                  <a:pt x="2669766" y="0"/>
                </a:cubicBezTo>
                <a:cubicBezTo>
                  <a:pt x="4144237" y="0"/>
                  <a:pt x="5339533" y="1195295"/>
                  <a:pt x="5339533" y="2669765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 l="-15058" r="-15058"/>
            </a:stretch>
          </a:blipFill>
          <a:ln w="18670" cap="flat">
            <a:noFill/>
            <a:prstDash val="solid"/>
            <a:miter/>
          </a:ln>
          <a:effectLst>
            <a:outerShdw blurRad="152400" sx="102000" sy="102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99D762-8E0B-4301-914D-9A14B0076DA1}"/>
              </a:ext>
            </a:extLst>
          </p:cNvPr>
          <p:cNvSpPr txBox="1"/>
          <p:nvPr/>
        </p:nvSpPr>
        <p:spPr>
          <a:xfrm>
            <a:off x="5511738" y="3296557"/>
            <a:ext cx="2318263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80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Mo-</a:t>
            </a:r>
            <a:endParaRPr lang="en-US" sz="14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B6F58D6-FF9F-4E14-B830-CC642218E125}"/>
              </a:ext>
            </a:extLst>
          </p:cNvPr>
          <p:cNvSpPr txBox="1"/>
          <p:nvPr/>
        </p:nvSpPr>
        <p:spPr>
          <a:xfrm>
            <a:off x="5600956" y="5538843"/>
            <a:ext cx="3544399" cy="9136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5400" spc="150" baseline="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Design.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186004F-F30C-43A8-B5E4-919EBE9D0D41}"/>
              </a:ext>
            </a:extLst>
          </p:cNvPr>
          <p:cNvGrpSpPr/>
          <p:nvPr/>
        </p:nvGrpSpPr>
        <p:grpSpPr>
          <a:xfrm>
            <a:off x="489013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30" name="Graphic 28">
              <a:extLst>
                <a:ext uri="{FF2B5EF4-FFF2-40B4-BE49-F238E27FC236}">
                  <a16:creationId xmlns:a16="http://schemas.microsoft.com/office/drawing/2014/main" id="{9C9FD0E0-84E5-40B3-BFF2-5767E1134145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FFB4B70-3F20-424C-8B0D-288FC13B2CAD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2A69608-ADAA-47F7-9D02-C4E461B571A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1" name="Graphic 29">
              <a:extLst>
                <a:ext uri="{FF2B5EF4-FFF2-40B4-BE49-F238E27FC236}">
                  <a16:creationId xmlns:a16="http://schemas.microsoft.com/office/drawing/2014/main" id="{294BADB1-3B82-4F52-A3DA-48DF22C8F5F2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DE2BA97-8701-430C-8C9F-18BBFB67CE5F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8B461B67-B8A0-401A-BE9D-CBF125D5A9E8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2" name="Graphic 27">
              <a:extLst>
                <a:ext uri="{FF2B5EF4-FFF2-40B4-BE49-F238E27FC236}">
                  <a16:creationId xmlns:a16="http://schemas.microsoft.com/office/drawing/2014/main" id="{EAC36DA5-B1C9-4270-9D4C-FB0B57E0A17B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E4FA339-725C-4E84-B7E1-548920B454FE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4" name="Graphic 27">
                <a:extLst>
                  <a:ext uri="{FF2B5EF4-FFF2-40B4-BE49-F238E27FC236}">
                    <a16:creationId xmlns:a16="http://schemas.microsoft.com/office/drawing/2014/main" id="{B559438D-1D2B-46F5-832B-2F73A8367662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B3AC9BE-3117-4E93-BA2C-203C2C8E112E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DA4E01F-A609-4CCF-801D-E85ACD79B199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F2ECB024-8240-4BCE-89C9-5505C2809789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9CDAB935-82F7-490D-8811-75AD7B7AC31D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1F280D1-A681-45E5-B16A-1A05650E09AF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630A4E32-3A2F-4A48-99D7-F9C9D3C14FBB}"/>
              </a:ext>
            </a:extLst>
          </p:cNvPr>
          <p:cNvSpPr/>
          <p:nvPr/>
        </p:nvSpPr>
        <p:spPr>
          <a:xfrm>
            <a:off x="4904401" y="7486097"/>
            <a:ext cx="49880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</a:p>
          <a:p>
            <a:pPr algn="r"/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Duis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autem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vel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iriure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 in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hendrerit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in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vulputate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esse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molestie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75E8DB-E23D-4321-800B-89751C39D096}"/>
              </a:ext>
            </a:extLst>
          </p:cNvPr>
          <p:cNvSpPr txBox="1"/>
          <p:nvPr/>
        </p:nvSpPr>
        <p:spPr>
          <a:xfrm>
            <a:off x="5511738" y="4142825"/>
            <a:ext cx="4152099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15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Dern</a:t>
            </a:r>
            <a:endParaRPr lang="en-US" sz="20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30337F3-96B3-4698-A09D-6C5BF9A29BEE}"/>
              </a:ext>
            </a:extLst>
          </p:cNvPr>
          <p:cNvSpPr txBox="1"/>
          <p:nvPr/>
        </p:nvSpPr>
        <p:spPr>
          <a:xfrm>
            <a:off x="7092683" y="680731"/>
            <a:ext cx="297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F8B5B82-8CD7-4165-810B-EDCC13891FBB}"/>
              </a:ext>
            </a:extLst>
          </p:cNvPr>
          <p:cNvSpPr txBox="1"/>
          <p:nvPr/>
        </p:nvSpPr>
        <p:spPr>
          <a:xfrm>
            <a:off x="7228785" y="231967"/>
            <a:ext cx="27055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36AFFDB0-D785-4951-A121-F537673D7ED0}"/>
              </a:ext>
            </a:extLst>
          </p:cNvPr>
          <p:cNvSpPr/>
          <p:nvPr/>
        </p:nvSpPr>
        <p:spPr>
          <a:xfrm rot="18900000">
            <a:off x="1414103" y="10139119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E7CC4F75-A9F4-4C99-8F8B-A98EC5A44956}"/>
              </a:ext>
            </a:extLst>
          </p:cNvPr>
          <p:cNvSpPr/>
          <p:nvPr/>
        </p:nvSpPr>
        <p:spPr>
          <a:xfrm>
            <a:off x="9193228" y="2606268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52FF28A-8CBB-4A54-B9BD-FA6BDBFC2262}"/>
              </a:ext>
            </a:extLst>
          </p:cNvPr>
          <p:cNvGrpSpPr/>
          <p:nvPr/>
        </p:nvGrpSpPr>
        <p:grpSpPr>
          <a:xfrm>
            <a:off x="7640432" y="10472618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01C685C2-2202-4D95-A238-2B7887CF3AF3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52" name="JOIN US">
              <a:extLst>
                <a:ext uri="{FF2B5EF4-FFF2-40B4-BE49-F238E27FC236}">
                  <a16:creationId xmlns:a16="http://schemas.microsoft.com/office/drawing/2014/main" id="{7E24DF58-083F-41F5-A37A-963E2BAF8E69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A4F16FAF-A233-4A78-8E1F-1D436A190E0B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AAB0822-CC5A-48B8-AF17-7AE5EDAE8219}"/>
              </a:ext>
            </a:extLst>
          </p:cNvPr>
          <p:cNvSpPr/>
          <p:nvPr/>
        </p:nvSpPr>
        <p:spPr>
          <a:xfrm>
            <a:off x="382646" y="7963867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1943B679-2C44-45C6-9A64-32C72BD9CA9F}"/>
              </a:ext>
            </a:extLst>
          </p:cNvPr>
          <p:cNvSpPr/>
          <p:nvPr/>
        </p:nvSpPr>
        <p:spPr>
          <a:xfrm rot="18900000">
            <a:off x="9427561" y="6900845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Graphic 53" descr="Arrow Slight curve">
            <a:extLst>
              <a:ext uri="{FF2B5EF4-FFF2-40B4-BE49-F238E27FC236}">
                <a16:creationId xmlns:a16="http://schemas.microsoft.com/office/drawing/2014/main" id="{A08AFEBC-5D49-4E34-A449-3AE023A0548A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58" name="Graphic 3">
            <a:extLst>
              <a:ext uri="{FF2B5EF4-FFF2-40B4-BE49-F238E27FC236}">
                <a16:creationId xmlns:a16="http://schemas.microsoft.com/office/drawing/2014/main" id="{09B6D67A-1FA9-423D-92E7-4E28D0FAAB17}"/>
              </a:ext>
            </a:extLst>
          </p:cNvPr>
          <p:cNvGrpSpPr/>
          <p:nvPr/>
        </p:nvGrpSpPr>
        <p:grpSpPr>
          <a:xfrm>
            <a:off x="1843154" y="8602665"/>
            <a:ext cx="2546883" cy="2165531"/>
            <a:chOff x="7109405" y="4550729"/>
            <a:chExt cx="1804731" cy="1534505"/>
          </a:xfrm>
          <a:solidFill>
            <a:schemeClr val="accent1"/>
          </a:solidFill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6DA4BB2-2D6B-43F7-9833-6DEEACF5DCE2}"/>
                </a:ext>
              </a:extLst>
            </p:cNvPr>
            <p:cNvSpPr txBox="1"/>
            <p:nvPr/>
          </p:nvSpPr>
          <p:spPr>
            <a:xfrm>
              <a:off x="7109405" y="4805379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chemeClr val="accent2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4B3417F-F32E-4D5C-A729-8552E89824DA}"/>
                </a:ext>
              </a:extLst>
            </p:cNvPr>
            <p:cNvSpPr txBox="1"/>
            <p:nvPr/>
          </p:nvSpPr>
          <p:spPr>
            <a:xfrm>
              <a:off x="7862406" y="4550729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DC1C17C-E624-458D-AE15-93A2749DD970}"/>
                </a:ext>
              </a:extLst>
            </p:cNvPr>
            <p:cNvSpPr txBox="1"/>
            <p:nvPr/>
          </p:nvSpPr>
          <p:spPr>
            <a:xfrm>
              <a:off x="7978254" y="5591510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ln w="25400">
                    <a:solidFill>
                      <a:schemeClr val="bg1">
                        <a:lumMod val="95000"/>
                      </a:schemeClr>
                    </a:solidFill>
                  </a:ln>
                  <a:noFill/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8220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5CDC8F2-7F2C-4E28-AEE9-2613B06BA738}"/>
              </a:ext>
            </a:extLst>
          </p:cNvPr>
          <p:cNvSpPr/>
          <p:nvPr/>
        </p:nvSpPr>
        <p:spPr>
          <a:xfrm>
            <a:off x="-1" y="0"/>
            <a:ext cx="10290735" cy="12858750"/>
          </a:xfrm>
          <a:custGeom>
            <a:avLst/>
            <a:gdLst>
              <a:gd name="connsiteX0" fmla="*/ 0 w 10290735"/>
              <a:gd name="connsiteY0" fmla="*/ 0 h 6258079"/>
              <a:gd name="connsiteX1" fmla="*/ 10290736 w 10290735"/>
              <a:gd name="connsiteY1" fmla="*/ 0 h 6258079"/>
              <a:gd name="connsiteX2" fmla="*/ 10290736 w 10290735"/>
              <a:gd name="connsiteY2" fmla="*/ 6258080 h 6258079"/>
              <a:gd name="connsiteX3" fmla="*/ 0 w 10290735"/>
              <a:gd name="connsiteY3" fmla="*/ 6258080 h 625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6258079">
                <a:moveTo>
                  <a:pt x="0" y="0"/>
                </a:moveTo>
                <a:lnTo>
                  <a:pt x="10290736" y="0"/>
                </a:lnTo>
                <a:lnTo>
                  <a:pt x="10290736" y="6258080"/>
                </a:lnTo>
                <a:lnTo>
                  <a:pt x="0" y="6258080"/>
                </a:lnTo>
                <a:close/>
              </a:path>
            </a:pathLst>
          </a:custGeom>
          <a:solidFill>
            <a:srgbClr val="006B68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2CA64DA0-2053-4340-98E4-7F9D68EB5B87}"/>
              </a:ext>
            </a:extLst>
          </p:cNvPr>
          <p:cNvGrpSpPr/>
          <p:nvPr/>
        </p:nvGrpSpPr>
        <p:grpSpPr>
          <a:xfrm rot="10800000">
            <a:off x="5493668" y="5273690"/>
            <a:ext cx="3801149" cy="4129734"/>
            <a:chOff x="871873" y="5706858"/>
            <a:chExt cx="3801149" cy="412973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EB6D4D7-8C06-46B5-AEBA-29E49762AD64}"/>
                </a:ext>
              </a:extLst>
            </p:cNvPr>
            <p:cNvSpPr/>
            <p:nvPr/>
          </p:nvSpPr>
          <p:spPr>
            <a:xfrm>
              <a:off x="1415161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8AC20EF-1AB3-4FC3-A852-9991DB6737F4}"/>
                </a:ext>
              </a:extLst>
            </p:cNvPr>
            <p:cNvSpPr/>
            <p:nvPr/>
          </p:nvSpPr>
          <p:spPr>
            <a:xfrm>
              <a:off x="871873" y="5706858"/>
              <a:ext cx="18669" cy="4129734"/>
            </a:xfrm>
            <a:custGeom>
              <a:avLst/>
              <a:gdLst>
                <a:gd name="connsiteX0" fmla="*/ 0 w 18669"/>
                <a:gd name="connsiteY0" fmla="*/ 0 h 4129734"/>
                <a:gd name="connsiteX1" fmla="*/ 0 w 18669"/>
                <a:gd name="connsiteY1" fmla="*/ 4129735 h 412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4129734">
                  <a:moveTo>
                    <a:pt x="0" y="0"/>
                  </a:moveTo>
                  <a:lnTo>
                    <a:pt x="0" y="4129735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DE4CC12-B923-44D5-B6A4-C01D81E46406}"/>
                </a:ext>
              </a:extLst>
            </p:cNvPr>
            <p:cNvSpPr/>
            <p:nvPr/>
          </p:nvSpPr>
          <p:spPr>
            <a:xfrm>
              <a:off x="1958450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23AE754-3DDD-4D2C-93C6-C94E36C3595E}"/>
                </a:ext>
              </a:extLst>
            </p:cNvPr>
            <p:cNvSpPr/>
            <p:nvPr/>
          </p:nvSpPr>
          <p:spPr>
            <a:xfrm>
              <a:off x="2501738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216E42D-1440-4FFD-855D-5F21B056A17F}"/>
                </a:ext>
              </a:extLst>
            </p:cNvPr>
            <p:cNvSpPr/>
            <p:nvPr/>
          </p:nvSpPr>
          <p:spPr>
            <a:xfrm>
              <a:off x="3045026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23ADF36-BDF0-4E67-B194-47DE0E7744AF}"/>
                </a:ext>
              </a:extLst>
            </p:cNvPr>
            <p:cNvSpPr/>
            <p:nvPr/>
          </p:nvSpPr>
          <p:spPr>
            <a:xfrm>
              <a:off x="3588314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2A1A931-5316-415E-B737-8FF9C4BDD83F}"/>
                </a:ext>
              </a:extLst>
            </p:cNvPr>
            <p:cNvSpPr/>
            <p:nvPr/>
          </p:nvSpPr>
          <p:spPr>
            <a:xfrm>
              <a:off x="4131602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6628349-09FF-487F-849C-922E1FD497E3}"/>
                </a:ext>
              </a:extLst>
            </p:cNvPr>
            <p:cNvSpPr/>
            <p:nvPr/>
          </p:nvSpPr>
          <p:spPr>
            <a:xfrm>
              <a:off x="871873" y="6578732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EC1EE50-DB37-4CE0-B991-4E88222A6AD0}"/>
                </a:ext>
              </a:extLst>
            </p:cNvPr>
            <p:cNvSpPr/>
            <p:nvPr/>
          </p:nvSpPr>
          <p:spPr>
            <a:xfrm>
              <a:off x="871873" y="7122020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AD5C569-7ED5-4C12-ABAE-CCD2015E9B38}"/>
                </a:ext>
              </a:extLst>
            </p:cNvPr>
            <p:cNvSpPr/>
            <p:nvPr/>
          </p:nvSpPr>
          <p:spPr>
            <a:xfrm>
              <a:off x="871873" y="7665308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2870FA0-4472-40DF-88EB-518989284FFF}"/>
                </a:ext>
              </a:extLst>
            </p:cNvPr>
            <p:cNvSpPr/>
            <p:nvPr/>
          </p:nvSpPr>
          <p:spPr>
            <a:xfrm>
              <a:off x="871873" y="8208596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BA810E2-EB14-447C-BFE8-1156921FE9F8}"/>
                </a:ext>
              </a:extLst>
            </p:cNvPr>
            <p:cNvSpPr/>
            <p:nvPr/>
          </p:nvSpPr>
          <p:spPr>
            <a:xfrm>
              <a:off x="871873" y="8751884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FB8AED8-50C1-41D8-BE84-01FB260D2326}"/>
                </a:ext>
              </a:extLst>
            </p:cNvPr>
            <p:cNvSpPr/>
            <p:nvPr/>
          </p:nvSpPr>
          <p:spPr>
            <a:xfrm>
              <a:off x="871873" y="9295172"/>
              <a:ext cx="3801149" cy="18669"/>
            </a:xfrm>
            <a:custGeom>
              <a:avLst/>
              <a:gdLst>
                <a:gd name="connsiteX0" fmla="*/ 0 w 3801149"/>
                <a:gd name="connsiteY0" fmla="*/ 0 h 18669"/>
                <a:gd name="connsiteX1" fmla="*/ 380115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0" y="0"/>
                  </a:moveTo>
                  <a:lnTo>
                    <a:pt x="380115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3D168D-7656-49B5-8672-8B746A4926DD}"/>
                </a:ext>
              </a:extLst>
            </p:cNvPr>
            <p:cNvSpPr/>
            <p:nvPr/>
          </p:nvSpPr>
          <p:spPr>
            <a:xfrm>
              <a:off x="871873" y="9836593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70D3DB8D-C5ED-4700-B778-60CA7FB1ADAA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">
            <a:extLst>
              <a:ext uri="{FF2B5EF4-FFF2-40B4-BE49-F238E27FC236}">
                <a16:creationId xmlns:a16="http://schemas.microsoft.com/office/drawing/2014/main" id="{2861B21B-EE36-440F-B73E-C48DB4CCDA62}"/>
              </a:ext>
            </a:extLst>
          </p:cNvPr>
          <p:cNvSpPr/>
          <p:nvPr/>
        </p:nvSpPr>
        <p:spPr>
          <a:xfrm>
            <a:off x="618060" y="795933"/>
            <a:ext cx="5630684" cy="9361987"/>
          </a:xfrm>
          <a:prstGeom prst="roundRect">
            <a:avLst>
              <a:gd name="adj" fmla="val 4345"/>
            </a:avLst>
          </a:prstGeom>
          <a:blipFill dpi="0" rotWithShape="1">
            <a:blip r:embed="rId3"/>
            <a:srcRect/>
            <a:stretch>
              <a:fillRect l="-22712" t="-32706" r="-24387" b="1"/>
            </a:stretch>
          </a:blipFill>
          <a:ln>
            <a:noFill/>
          </a:ln>
          <a:effectLst>
            <a:outerShdw blurRad="1524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59861F2-5796-4AD4-B459-966F71D2250F}"/>
              </a:ext>
            </a:extLst>
          </p:cNvPr>
          <p:cNvSpPr/>
          <p:nvPr/>
        </p:nvSpPr>
        <p:spPr>
          <a:xfrm>
            <a:off x="-1" y="8829831"/>
            <a:ext cx="10290735" cy="4032652"/>
          </a:xfrm>
          <a:custGeom>
            <a:avLst/>
            <a:gdLst>
              <a:gd name="connsiteX0" fmla="*/ 0 w 10290735"/>
              <a:gd name="connsiteY0" fmla="*/ 0 h 10290731"/>
              <a:gd name="connsiteX1" fmla="*/ 10290736 w 10290735"/>
              <a:gd name="connsiteY1" fmla="*/ 0 h 10290731"/>
              <a:gd name="connsiteX2" fmla="*/ 10290736 w 10290735"/>
              <a:gd name="connsiteY2" fmla="*/ 10290732 h 10290731"/>
              <a:gd name="connsiteX3" fmla="*/ 0 w 10290735"/>
              <a:gd name="connsiteY3" fmla="*/ 10290732 h 1029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10290731">
                <a:moveTo>
                  <a:pt x="0" y="0"/>
                </a:moveTo>
                <a:lnTo>
                  <a:pt x="10290736" y="0"/>
                </a:lnTo>
                <a:lnTo>
                  <a:pt x="10290736" y="10290732"/>
                </a:lnTo>
                <a:lnTo>
                  <a:pt x="0" y="10290732"/>
                </a:lnTo>
                <a:close/>
              </a:path>
            </a:pathLst>
          </a:custGeom>
          <a:solidFill>
            <a:srgbClr val="ED8600"/>
          </a:solidFill>
          <a:ln w="18670" cap="flat">
            <a:noFill/>
            <a:prstDash val="solid"/>
            <a:miter/>
          </a:ln>
          <a:effectLst>
            <a:outerShdw blurRad="190500" dist="38100" dir="16200000" sx="102000" sy="102000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5DCBCAD-4E71-4DA3-AB28-F99618BD44DB}"/>
              </a:ext>
            </a:extLst>
          </p:cNvPr>
          <p:cNvSpPr/>
          <p:nvPr/>
        </p:nvSpPr>
        <p:spPr>
          <a:xfrm>
            <a:off x="6248745" y="8829831"/>
            <a:ext cx="4041988" cy="1328089"/>
          </a:xfrm>
          <a:custGeom>
            <a:avLst/>
            <a:gdLst>
              <a:gd name="connsiteX0" fmla="*/ 0 w 4041988"/>
              <a:gd name="connsiteY0" fmla="*/ 0 h 896145"/>
              <a:gd name="connsiteX1" fmla="*/ 4041989 w 4041988"/>
              <a:gd name="connsiteY1" fmla="*/ 0 h 896145"/>
              <a:gd name="connsiteX2" fmla="*/ 4041989 w 4041988"/>
              <a:gd name="connsiteY2" fmla="*/ 896145 h 896145"/>
              <a:gd name="connsiteX3" fmla="*/ 0 w 4041988"/>
              <a:gd name="connsiteY3" fmla="*/ 896145 h 89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988" h="896145">
                <a:moveTo>
                  <a:pt x="0" y="0"/>
                </a:moveTo>
                <a:lnTo>
                  <a:pt x="4041989" y="0"/>
                </a:lnTo>
                <a:lnTo>
                  <a:pt x="4041989" y="896145"/>
                </a:lnTo>
                <a:lnTo>
                  <a:pt x="0" y="896145"/>
                </a:lnTo>
                <a:close/>
              </a:path>
            </a:pathLst>
          </a:custGeom>
          <a:solidFill>
            <a:srgbClr val="007E7A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4A8F4D5-07FA-4843-BC00-CF47C658F394}"/>
              </a:ext>
            </a:extLst>
          </p:cNvPr>
          <p:cNvSpPr/>
          <p:nvPr/>
        </p:nvSpPr>
        <p:spPr>
          <a:xfrm>
            <a:off x="618060" y="8829831"/>
            <a:ext cx="5630685" cy="4032652"/>
          </a:xfrm>
          <a:custGeom>
            <a:avLst/>
            <a:gdLst>
              <a:gd name="connsiteX0" fmla="*/ 0 w 5386207"/>
              <a:gd name="connsiteY0" fmla="*/ 0 h 4032652"/>
              <a:gd name="connsiteX1" fmla="*/ 5386208 w 5386207"/>
              <a:gd name="connsiteY1" fmla="*/ 0 h 4032652"/>
              <a:gd name="connsiteX2" fmla="*/ 5386208 w 5386207"/>
              <a:gd name="connsiteY2" fmla="*/ 4032653 h 4032652"/>
              <a:gd name="connsiteX3" fmla="*/ 0 w 5386207"/>
              <a:gd name="connsiteY3" fmla="*/ 4032653 h 4032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6207" h="4032652">
                <a:moveTo>
                  <a:pt x="0" y="0"/>
                </a:moveTo>
                <a:lnTo>
                  <a:pt x="5386208" y="0"/>
                </a:lnTo>
                <a:lnTo>
                  <a:pt x="5386208" y="4032653"/>
                </a:lnTo>
                <a:lnTo>
                  <a:pt x="0" y="4032653"/>
                </a:lnTo>
                <a:close/>
              </a:path>
            </a:pathLst>
          </a:custGeom>
          <a:solidFill>
            <a:srgbClr val="C00000">
              <a:alpha val="15000"/>
            </a:srgbClr>
          </a:solidFill>
          <a:ln w="18670" cap="flat">
            <a:noFill/>
            <a:prstDash val="solid"/>
            <a:miter/>
          </a:ln>
          <a:effectLst>
            <a:outerShdw blurRad="101600" sx="103000" sy="103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C59238-F3AB-4983-8F8C-F3ACED97E376}"/>
              </a:ext>
            </a:extLst>
          </p:cNvPr>
          <p:cNvSpPr/>
          <p:nvPr/>
        </p:nvSpPr>
        <p:spPr>
          <a:xfrm>
            <a:off x="785862" y="9214108"/>
            <a:ext cx="52746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Duis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autem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vel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iriure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 in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hendrerit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EFEE73A-CBAD-4C21-8A31-5DCA28F75A5F}"/>
              </a:ext>
            </a:extLst>
          </p:cNvPr>
          <p:cNvGrpSpPr/>
          <p:nvPr/>
        </p:nvGrpSpPr>
        <p:grpSpPr>
          <a:xfrm>
            <a:off x="240390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9" name="Graphic 28">
              <a:extLst>
                <a:ext uri="{FF2B5EF4-FFF2-40B4-BE49-F238E27FC236}">
                  <a16:creationId xmlns:a16="http://schemas.microsoft.com/office/drawing/2014/main" id="{7CCE591D-7BB4-4D53-ACAF-EFE869714530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52DDF08-8DAE-47A4-B3D4-4FD07D93970D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D9E16BF-295F-44B4-8669-8EE59C982C1C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0" name="Graphic 29">
              <a:extLst>
                <a:ext uri="{FF2B5EF4-FFF2-40B4-BE49-F238E27FC236}">
                  <a16:creationId xmlns:a16="http://schemas.microsoft.com/office/drawing/2014/main" id="{25416C2B-D033-4F10-96BB-445ACC2DAC39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45ED4DC-C965-4384-8777-6CAB4D31B847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813B13AD-7D10-4130-BD70-3B56223F78BE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1" name="Graphic 27">
              <a:extLst>
                <a:ext uri="{FF2B5EF4-FFF2-40B4-BE49-F238E27FC236}">
                  <a16:creationId xmlns:a16="http://schemas.microsoft.com/office/drawing/2014/main" id="{4CD37690-96B2-43EF-8E78-4F5B2BC6BCD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1652C5F-4AC4-467E-972A-9A5CE28C8C72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3" name="Graphic 27">
                <a:extLst>
                  <a:ext uri="{FF2B5EF4-FFF2-40B4-BE49-F238E27FC236}">
                    <a16:creationId xmlns:a16="http://schemas.microsoft.com/office/drawing/2014/main" id="{23822D27-39A9-4B5C-800F-16A52221DB64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A5DA903-1F52-468C-9CE6-6C5F1E4208D2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AD933522-81D7-4447-8E20-994CE2CD0C3B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EFC22A-3CC4-4750-8822-5DA8B2ABE35F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61A03F22-98A9-4CE0-B274-AA5B4AD60B60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5AAABA7-4F4A-48A5-98D3-157BFC990DC1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3" name="Graphic 53" descr="Arrow Slight curve">
            <a:extLst>
              <a:ext uri="{FF2B5EF4-FFF2-40B4-BE49-F238E27FC236}">
                <a16:creationId xmlns:a16="http://schemas.microsoft.com/office/drawing/2014/main" id="{199BAEBB-0F2D-40E4-AFD1-794A46576245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77E1464-F973-4BC1-BDE9-B06086EDF064}"/>
              </a:ext>
            </a:extLst>
          </p:cNvPr>
          <p:cNvGrpSpPr/>
          <p:nvPr/>
        </p:nvGrpSpPr>
        <p:grpSpPr>
          <a:xfrm>
            <a:off x="785862" y="8140036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B8FC3B4-A226-42D5-A6DB-5EF9649CC04D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46" name="JOIN US">
              <a:extLst>
                <a:ext uri="{FF2B5EF4-FFF2-40B4-BE49-F238E27FC236}">
                  <a16:creationId xmlns:a16="http://schemas.microsoft.com/office/drawing/2014/main" id="{29F206E0-AFA0-4EB6-A2FA-F03907328A16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FA0FA3B6-B632-487F-AC6B-A46C83282297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56BDF4A5-737C-4EEA-8250-EA29ED0C2E6E}"/>
              </a:ext>
            </a:extLst>
          </p:cNvPr>
          <p:cNvSpPr txBox="1"/>
          <p:nvPr/>
        </p:nvSpPr>
        <p:spPr>
          <a:xfrm>
            <a:off x="7092683" y="680731"/>
            <a:ext cx="297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5ACF886-9C6E-4F80-AB3A-4FBECB9FF132}"/>
              </a:ext>
            </a:extLst>
          </p:cNvPr>
          <p:cNvSpPr txBox="1"/>
          <p:nvPr/>
        </p:nvSpPr>
        <p:spPr>
          <a:xfrm>
            <a:off x="7228785" y="231967"/>
            <a:ext cx="27055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B1EAB0E-11B1-4EAE-9E5B-7795B48A4D3F}"/>
              </a:ext>
            </a:extLst>
          </p:cNvPr>
          <p:cNvSpPr txBox="1"/>
          <p:nvPr/>
        </p:nvSpPr>
        <p:spPr>
          <a:xfrm>
            <a:off x="4811179" y="5497571"/>
            <a:ext cx="4799712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15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Clean</a:t>
            </a:r>
            <a:endParaRPr lang="en-US" sz="20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BEC86A3-CAB0-47D7-B5EB-16089B66F6D4}"/>
              </a:ext>
            </a:extLst>
          </p:cNvPr>
          <p:cNvSpPr txBox="1"/>
          <p:nvPr/>
        </p:nvSpPr>
        <p:spPr>
          <a:xfrm>
            <a:off x="6403323" y="6876973"/>
            <a:ext cx="3544399" cy="9136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6000" spc="150" baseline="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Design.</a:t>
            </a: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E63BBE1F-8733-4374-B495-6D8B60469D28}"/>
              </a:ext>
            </a:extLst>
          </p:cNvPr>
          <p:cNvSpPr/>
          <p:nvPr/>
        </p:nvSpPr>
        <p:spPr>
          <a:xfrm rot="18900000">
            <a:off x="8020505" y="11550618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2AADAFB-A144-481D-9FAE-208468EA7C3A}"/>
              </a:ext>
            </a:extLst>
          </p:cNvPr>
          <p:cNvSpPr/>
          <p:nvPr/>
        </p:nvSpPr>
        <p:spPr>
          <a:xfrm>
            <a:off x="6792380" y="1870763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35F79F4-3A32-43B5-99C3-A593606DE233}"/>
              </a:ext>
            </a:extLst>
          </p:cNvPr>
          <p:cNvSpPr/>
          <p:nvPr/>
        </p:nvSpPr>
        <p:spPr>
          <a:xfrm>
            <a:off x="6989048" y="9375366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74A356A1-D4B4-46B6-BD02-B1F6512E634A}"/>
              </a:ext>
            </a:extLst>
          </p:cNvPr>
          <p:cNvSpPr/>
          <p:nvPr/>
        </p:nvSpPr>
        <p:spPr>
          <a:xfrm rot="18900000">
            <a:off x="9566040" y="5442194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3">
            <a:extLst>
              <a:ext uri="{FF2B5EF4-FFF2-40B4-BE49-F238E27FC236}">
                <a16:creationId xmlns:a16="http://schemas.microsoft.com/office/drawing/2014/main" id="{F7EF9591-DCB0-43A4-9967-E965EC6B718D}"/>
              </a:ext>
            </a:extLst>
          </p:cNvPr>
          <p:cNvGrpSpPr/>
          <p:nvPr/>
        </p:nvGrpSpPr>
        <p:grpSpPr>
          <a:xfrm>
            <a:off x="7313599" y="2378239"/>
            <a:ext cx="2546883" cy="2165531"/>
            <a:chOff x="7109405" y="4550729"/>
            <a:chExt cx="1804731" cy="1534505"/>
          </a:xfrm>
          <a:solidFill>
            <a:schemeClr val="accent1"/>
          </a:solidFill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5B6155A-257A-4085-ADB0-91C52670DC6D}"/>
                </a:ext>
              </a:extLst>
            </p:cNvPr>
            <p:cNvSpPr txBox="1"/>
            <p:nvPr/>
          </p:nvSpPr>
          <p:spPr>
            <a:xfrm>
              <a:off x="7109405" y="4805379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chemeClr val="accent2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71F53C3-08B4-422B-97D6-CD14E02C0200}"/>
                </a:ext>
              </a:extLst>
            </p:cNvPr>
            <p:cNvSpPr txBox="1"/>
            <p:nvPr/>
          </p:nvSpPr>
          <p:spPr>
            <a:xfrm>
              <a:off x="7862406" y="4550729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81201C9-4FFB-4E04-B5F2-46EE59462E4A}"/>
                </a:ext>
              </a:extLst>
            </p:cNvPr>
            <p:cNvSpPr txBox="1"/>
            <p:nvPr/>
          </p:nvSpPr>
          <p:spPr>
            <a:xfrm>
              <a:off x="7978254" y="5591510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ln w="25400">
                    <a:solidFill>
                      <a:schemeClr val="bg1">
                        <a:lumMod val="95000"/>
                      </a:schemeClr>
                    </a:solidFill>
                  </a:ln>
                  <a:noFill/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7720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A758A3D-B9A4-4842-82CE-401383A4DA79}"/>
              </a:ext>
            </a:extLst>
          </p:cNvPr>
          <p:cNvSpPr/>
          <p:nvPr/>
        </p:nvSpPr>
        <p:spPr>
          <a:xfrm>
            <a:off x="-1" y="0"/>
            <a:ext cx="10290735" cy="12858750"/>
          </a:xfrm>
          <a:custGeom>
            <a:avLst/>
            <a:gdLst>
              <a:gd name="connsiteX0" fmla="*/ 0 w 10290735"/>
              <a:gd name="connsiteY0" fmla="*/ 0 h 10290731"/>
              <a:gd name="connsiteX1" fmla="*/ 10290736 w 10290735"/>
              <a:gd name="connsiteY1" fmla="*/ 0 h 10290731"/>
              <a:gd name="connsiteX2" fmla="*/ 10290736 w 10290735"/>
              <a:gd name="connsiteY2" fmla="*/ 10290732 h 10290731"/>
              <a:gd name="connsiteX3" fmla="*/ 0 w 10290735"/>
              <a:gd name="connsiteY3" fmla="*/ 10290732 h 1029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10290731">
                <a:moveTo>
                  <a:pt x="0" y="0"/>
                </a:moveTo>
                <a:lnTo>
                  <a:pt x="10290736" y="0"/>
                </a:lnTo>
                <a:lnTo>
                  <a:pt x="10290736" y="10290732"/>
                </a:lnTo>
                <a:lnTo>
                  <a:pt x="0" y="10290732"/>
                </a:lnTo>
                <a:close/>
              </a:path>
            </a:pathLst>
          </a:custGeom>
          <a:solidFill>
            <a:srgbClr val="007E7A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B7B305CD-2022-4F00-8962-464501CE64BE}"/>
              </a:ext>
            </a:extLst>
          </p:cNvPr>
          <p:cNvGrpSpPr/>
          <p:nvPr/>
        </p:nvGrpSpPr>
        <p:grpSpPr>
          <a:xfrm>
            <a:off x="-1" y="5443615"/>
            <a:ext cx="4758905" cy="3257860"/>
            <a:chOff x="-1" y="5443615"/>
            <a:chExt cx="4758905" cy="325786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1AB5A3-EE38-4E5E-B35B-086DCD19E404}"/>
                </a:ext>
              </a:extLst>
            </p:cNvPr>
            <p:cNvSpPr/>
            <p:nvPr/>
          </p:nvSpPr>
          <p:spPr>
            <a:xfrm>
              <a:off x="543287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382A072-0AD0-44A9-9029-A7B5BBFF7BD4}"/>
                </a:ext>
              </a:extLst>
            </p:cNvPr>
            <p:cNvSpPr/>
            <p:nvPr/>
          </p:nvSpPr>
          <p:spPr>
            <a:xfrm>
              <a:off x="1086575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73F6F8A-A064-49D3-BA27-1802EBAA0686}"/>
                </a:ext>
              </a:extLst>
            </p:cNvPr>
            <p:cNvSpPr/>
            <p:nvPr/>
          </p:nvSpPr>
          <p:spPr>
            <a:xfrm>
              <a:off x="1629863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4B5A7ED-B058-414A-A305-9485F264CD07}"/>
                </a:ext>
              </a:extLst>
            </p:cNvPr>
            <p:cNvSpPr/>
            <p:nvPr/>
          </p:nvSpPr>
          <p:spPr>
            <a:xfrm>
              <a:off x="2173151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145BFE9-BE98-414F-84D3-DEE5FAD9C9BE}"/>
                </a:ext>
              </a:extLst>
            </p:cNvPr>
            <p:cNvSpPr/>
            <p:nvPr/>
          </p:nvSpPr>
          <p:spPr>
            <a:xfrm>
              <a:off x="2716439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00DE4DA-0030-4BCC-B57C-FF1F7117D5A3}"/>
                </a:ext>
              </a:extLst>
            </p:cNvPr>
            <p:cNvSpPr/>
            <p:nvPr/>
          </p:nvSpPr>
          <p:spPr>
            <a:xfrm>
              <a:off x="3259727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F476A0A-4F54-4B64-BB00-258BFBEBECDF}"/>
                </a:ext>
              </a:extLst>
            </p:cNvPr>
            <p:cNvSpPr/>
            <p:nvPr/>
          </p:nvSpPr>
          <p:spPr>
            <a:xfrm>
              <a:off x="3803015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93771B1-7BCE-4CB3-A25B-735EEDEB9566}"/>
                </a:ext>
              </a:extLst>
            </p:cNvPr>
            <p:cNvSpPr/>
            <p:nvPr/>
          </p:nvSpPr>
          <p:spPr>
            <a:xfrm>
              <a:off x="4346304" y="5443615"/>
              <a:ext cx="18669" cy="3257860"/>
            </a:xfrm>
            <a:custGeom>
              <a:avLst/>
              <a:gdLst>
                <a:gd name="connsiteX0" fmla="*/ 0 w 18669"/>
                <a:gd name="connsiteY0" fmla="*/ 0 h 3257860"/>
                <a:gd name="connsiteX1" fmla="*/ 0 w 18669"/>
                <a:gd name="connsiteY1" fmla="*/ 3257861 h 325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257860">
                  <a:moveTo>
                    <a:pt x="0" y="0"/>
                  </a:moveTo>
                  <a:lnTo>
                    <a:pt x="0" y="325786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66D5967-82DF-40A7-A331-DD53EA86FDA9}"/>
                </a:ext>
              </a:extLst>
            </p:cNvPr>
            <p:cNvSpPr/>
            <p:nvPr/>
          </p:nvSpPr>
          <p:spPr>
            <a:xfrm>
              <a:off x="-1" y="5443615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D07A263-F47A-47C0-A068-90BE4A55D983}"/>
                </a:ext>
              </a:extLst>
            </p:cNvPr>
            <p:cNvSpPr/>
            <p:nvPr/>
          </p:nvSpPr>
          <p:spPr>
            <a:xfrm>
              <a:off x="-1" y="5985036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43CD6C2-DCBF-406B-BA33-29165FE037C3}"/>
                </a:ext>
              </a:extLst>
            </p:cNvPr>
            <p:cNvSpPr/>
            <p:nvPr/>
          </p:nvSpPr>
          <p:spPr>
            <a:xfrm>
              <a:off x="-1" y="6528324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F5D1467-C0C3-449B-96BA-0DDB058DB4C8}"/>
                </a:ext>
              </a:extLst>
            </p:cNvPr>
            <p:cNvSpPr/>
            <p:nvPr/>
          </p:nvSpPr>
          <p:spPr>
            <a:xfrm>
              <a:off x="-1" y="7071612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EE32105-4071-4CE2-9EF9-0BC8CE3C2E4B}"/>
                </a:ext>
              </a:extLst>
            </p:cNvPr>
            <p:cNvSpPr/>
            <p:nvPr/>
          </p:nvSpPr>
          <p:spPr>
            <a:xfrm>
              <a:off x="-1" y="7614900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1AA3265-0CC9-421F-BE9A-C439183A1318}"/>
                </a:ext>
              </a:extLst>
            </p:cNvPr>
            <p:cNvSpPr/>
            <p:nvPr/>
          </p:nvSpPr>
          <p:spPr>
            <a:xfrm>
              <a:off x="-1" y="8158188"/>
              <a:ext cx="4758905" cy="18669"/>
            </a:xfrm>
            <a:custGeom>
              <a:avLst/>
              <a:gdLst>
                <a:gd name="connsiteX0" fmla="*/ 0 w 4758905"/>
                <a:gd name="connsiteY0" fmla="*/ 0 h 18669"/>
                <a:gd name="connsiteX1" fmla="*/ 4758905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0" y="0"/>
                  </a:moveTo>
                  <a:lnTo>
                    <a:pt x="4758905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41052BC-861C-4B0D-9CBB-6E58B9ADF232}"/>
                </a:ext>
              </a:extLst>
            </p:cNvPr>
            <p:cNvSpPr/>
            <p:nvPr/>
          </p:nvSpPr>
          <p:spPr>
            <a:xfrm>
              <a:off x="-1" y="8701476"/>
              <a:ext cx="4758905" cy="18669"/>
            </a:xfrm>
            <a:custGeom>
              <a:avLst/>
              <a:gdLst>
                <a:gd name="connsiteX0" fmla="*/ 4758905 w 4758905"/>
                <a:gd name="connsiteY0" fmla="*/ 0 h 18669"/>
                <a:gd name="connsiteX1" fmla="*/ 0 w 4758905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8905" h="18669">
                  <a:moveTo>
                    <a:pt x="4758905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D36E38A4-A543-4C95-AA23-1D30EB918EA6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">
            <a:extLst>
              <a:ext uri="{FF2B5EF4-FFF2-40B4-BE49-F238E27FC236}">
                <a16:creationId xmlns:a16="http://schemas.microsoft.com/office/drawing/2014/main" id="{93F38C9F-683D-4859-9ACF-D8EF723DE555}"/>
              </a:ext>
            </a:extLst>
          </p:cNvPr>
          <p:cNvSpPr/>
          <p:nvPr/>
        </p:nvSpPr>
        <p:spPr>
          <a:xfrm>
            <a:off x="4071024" y="1644085"/>
            <a:ext cx="5875164" cy="9768477"/>
          </a:xfrm>
          <a:prstGeom prst="roundRect">
            <a:avLst>
              <a:gd name="adj" fmla="val 5808"/>
            </a:avLst>
          </a:prstGeom>
          <a:blipFill dpi="0" rotWithShape="1">
            <a:blip r:embed="rId3"/>
            <a:srcRect/>
            <a:stretch>
              <a:fillRect l="-25338" t="-46815" r="-24476" b="11660"/>
            </a:stretch>
          </a:blipFill>
          <a:ln>
            <a:noFill/>
          </a:ln>
          <a:effectLst>
            <a:outerShdw blurRad="1524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78136B2-6E5F-4F02-8062-749EF8695517}"/>
              </a:ext>
            </a:extLst>
          </p:cNvPr>
          <p:cNvSpPr/>
          <p:nvPr/>
        </p:nvSpPr>
        <p:spPr>
          <a:xfrm>
            <a:off x="-2484574" y="7671863"/>
            <a:ext cx="9467850" cy="158970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52400" dist="38100" dir="18900000" sx="101000" sy="101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ABA56FF-064B-42EA-AA97-826C453272D1}"/>
              </a:ext>
            </a:extLst>
          </p:cNvPr>
          <p:cNvSpPr/>
          <p:nvPr/>
        </p:nvSpPr>
        <p:spPr>
          <a:xfrm>
            <a:off x="-1" y="8744726"/>
            <a:ext cx="10290735" cy="4114023"/>
          </a:xfrm>
          <a:custGeom>
            <a:avLst/>
            <a:gdLst>
              <a:gd name="connsiteX0" fmla="*/ 0 w 10290735"/>
              <a:gd name="connsiteY0" fmla="*/ 0 h 2832191"/>
              <a:gd name="connsiteX1" fmla="*/ 10290736 w 10290735"/>
              <a:gd name="connsiteY1" fmla="*/ 0 h 2832191"/>
              <a:gd name="connsiteX2" fmla="*/ 10290736 w 10290735"/>
              <a:gd name="connsiteY2" fmla="*/ 2832192 h 2832191"/>
              <a:gd name="connsiteX3" fmla="*/ 0 w 10290735"/>
              <a:gd name="connsiteY3" fmla="*/ 2832192 h 283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2832191">
                <a:moveTo>
                  <a:pt x="0" y="0"/>
                </a:moveTo>
                <a:lnTo>
                  <a:pt x="10290736" y="0"/>
                </a:lnTo>
                <a:lnTo>
                  <a:pt x="10290736" y="2832192"/>
                </a:lnTo>
                <a:lnTo>
                  <a:pt x="0" y="2832192"/>
                </a:lnTo>
                <a:close/>
              </a:path>
            </a:pathLst>
          </a:custGeom>
          <a:solidFill>
            <a:schemeClr val="accent2"/>
          </a:solidFill>
          <a:ln w="18670" cap="flat">
            <a:noFill/>
            <a:prstDash val="solid"/>
            <a:miter/>
          </a:ln>
          <a:effectLst>
            <a:outerShdw blurRad="177800" dist="38100" dir="16200000" sx="102000" sy="102000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7E1AEA-9C23-473E-8C53-79AAA525EB88}"/>
              </a:ext>
            </a:extLst>
          </p:cNvPr>
          <p:cNvSpPr txBox="1"/>
          <p:nvPr/>
        </p:nvSpPr>
        <p:spPr>
          <a:xfrm>
            <a:off x="3616525" y="619005"/>
            <a:ext cx="297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ED0FD7-6F67-4FD7-8952-445B5C4FC620}"/>
              </a:ext>
            </a:extLst>
          </p:cNvPr>
          <p:cNvSpPr txBox="1"/>
          <p:nvPr/>
        </p:nvSpPr>
        <p:spPr>
          <a:xfrm>
            <a:off x="3752627" y="170241"/>
            <a:ext cx="27055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C0F7FC-FBD4-4B9D-925D-9326B93999A0}"/>
              </a:ext>
            </a:extLst>
          </p:cNvPr>
          <p:cNvSpPr txBox="1"/>
          <p:nvPr/>
        </p:nvSpPr>
        <p:spPr>
          <a:xfrm>
            <a:off x="406639" y="7614900"/>
            <a:ext cx="3978974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15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Easy</a:t>
            </a:r>
            <a:endParaRPr lang="en-US" sz="20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87DAB0-B698-43AE-AE71-FAC526E53231}"/>
              </a:ext>
            </a:extLst>
          </p:cNvPr>
          <p:cNvSpPr txBox="1"/>
          <p:nvPr/>
        </p:nvSpPr>
        <p:spPr>
          <a:xfrm>
            <a:off x="1689197" y="9257709"/>
            <a:ext cx="3544399" cy="9136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6000" spc="150" baseline="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Customize.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3748E68-8A59-471D-9A30-8C720D764107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31" name="Graphic 28">
              <a:extLst>
                <a:ext uri="{FF2B5EF4-FFF2-40B4-BE49-F238E27FC236}">
                  <a16:creationId xmlns:a16="http://schemas.microsoft.com/office/drawing/2014/main" id="{C3650970-82C2-4E63-BCED-FF91E5FF68ED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9303393-D869-4097-A274-8F58BE07ABFD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671CFBA-7747-412E-AE49-18239B66EF38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2" name="Graphic 29">
              <a:extLst>
                <a:ext uri="{FF2B5EF4-FFF2-40B4-BE49-F238E27FC236}">
                  <a16:creationId xmlns:a16="http://schemas.microsoft.com/office/drawing/2014/main" id="{3C09CC9D-62AA-4821-B478-1AE3CE27FC39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32F8BD0-FDD3-4FAE-A959-8FAC27F6562C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1A9CBB8-4A93-43ED-B4CF-367F298AC303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218D921B-4450-44A9-911E-A859510DB21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5BB5B73-5B6B-4924-89F5-23A75C7DBD4F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6C8B2AAF-A0FC-4C5D-838E-A22560821458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D6997D1-091A-4AA8-9F66-E591B9B9F12E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677461C-1646-431F-8A6A-5E47EC16610A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FB7B6DE-34CA-4885-AC16-C87C01ECF9A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C2A3DC1-08AC-40E1-8240-904676B39B38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9D60B93-8F4B-450F-8497-E2BED1D16812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13C84B02-FBA5-4D8F-BF43-3C664AC1422F}"/>
              </a:ext>
            </a:extLst>
          </p:cNvPr>
          <p:cNvSpPr/>
          <p:nvPr/>
        </p:nvSpPr>
        <p:spPr>
          <a:xfrm>
            <a:off x="515352" y="10187794"/>
            <a:ext cx="9020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46" name="Graphic 3">
            <a:extLst>
              <a:ext uri="{FF2B5EF4-FFF2-40B4-BE49-F238E27FC236}">
                <a16:creationId xmlns:a16="http://schemas.microsoft.com/office/drawing/2014/main" id="{C29EE062-70A2-4105-BFFC-F740DA91F1C8}"/>
              </a:ext>
            </a:extLst>
          </p:cNvPr>
          <p:cNvGrpSpPr/>
          <p:nvPr/>
        </p:nvGrpSpPr>
        <p:grpSpPr>
          <a:xfrm>
            <a:off x="312895" y="3125843"/>
            <a:ext cx="2546883" cy="2492731"/>
            <a:chOff x="7109405" y="4527125"/>
            <a:chExt cx="1804731" cy="1766360"/>
          </a:xfrm>
          <a:solidFill>
            <a:schemeClr val="accent1"/>
          </a:solidFill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8FDDF22-FA52-4A59-BA5F-1D0CD8FA30EE}"/>
                </a:ext>
              </a:extLst>
            </p:cNvPr>
            <p:cNvSpPr txBox="1"/>
            <p:nvPr/>
          </p:nvSpPr>
          <p:spPr>
            <a:xfrm>
              <a:off x="7109405" y="4805379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1500" spc="0" baseline="0" dirty="0">
                  <a:solidFill>
                    <a:schemeClr val="accent2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5F2E221-561B-4AC4-A192-541442475BA7}"/>
                </a:ext>
              </a:extLst>
            </p:cNvPr>
            <p:cNvSpPr txBox="1"/>
            <p:nvPr/>
          </p:nvSpPr>
          <p:spPr>
            <a:xfrm>
              <a:off x="7109405" y="4527125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8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8EFD93E-BFAA-47FC-9962-B2EF35773049}"/>
                </a:ext>
              </a:extLst>
            </p:cNvPr>
            <p:cNvSpPr txBox="1"/>
            <p:nvPr/>
          </p:nvSpPr>
          <p:spPr>
            <a:xfrm>
              <a:off x="7109405" y="5799761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6000" spc="0" baseline="0" dirty="0">
                  <a:ln w="31750">
                    <a:solidFill>
                      <a:schemeClr val="bg1">
                        <a:lumMod val="95000"/>
                      </a:schemeClr>
                    </a:solidFill>
                  </a:ln>
                  <a:noFill/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  <p:sp>
        <p:nvSpPr>
          <p:cNvPr id="50" name="Graphic 53" descr="Arrow Slight curve">
            <a:extLst>
              <a:ext uri="{FF2B5EF4-FFF2-40B4-BE49-F238E27FC236}">
                <a16:creationId xmlns:a16="http://schemas.microsoft.com/office/drawing/2014/main" id="{1873CB65-03BB-44E7-90DE-E009D2825B4A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17343FCB-D644-44CF-87BC-7922B7A36255}"/>
              </a:ext>
            </a:extLst>
          </p:cNvPr>
          <p:cNvSpPr/>
          <p:nvPr/>
        </p:nvSpPr>
        <p:spPr>
          <a:xfrm rot="18900000">
            <a:off x="2314815" y="11859187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F7EC33F7-9BA1-4E6C-9A10-D2565303D4EB}"/>
              </a:ext>
            </a:extLst>
          </p:cNvPr>
          <p:cNvSpPr/>
          <p:nvPr/>
        </p:nvSpPr>
        <p:spPr>
          <a:xfrm>
            <a:off x="9198195" y="8687325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FBBEE85-F96B-44B0-86E5-4701D46F3B00}"/>
              </a:ext>
            </a:extLst>
          </p:cNvPr>
          <p:cNvGrpSpPr/>
          <p:nvPr/>
        </p:nvGrpSpPr>
        <p:grpSpPr>
          <a:xfrm>
            <a:off x="7495423" y="7983070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223BA75C-6831-4CB0-9DCC-2973F91B12B8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56" name="JOIN US">
              <a:extLst>
                <a:ext uri="{FF2B5EF4-FFF2-40B4-BE49-F238E27FC236}">
                  <a16:creationId xmlns:a16="http://schemas.microsoft.com/office/drawing/2014/main" id="{D6662523-355F-4A1C-9922-B8148D5EE975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57DA529A-967C-4555-A421-8286FDB2244E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FB3B3FF4-1DF9-496D-9010-8D2976E0B791}"/>
              </a:ext>
            </a:extLst>
          </p:cNvPr>
          <p:cNvSpPr/>
          <p:nvPr/>
        </p:nvSpPr>
        <p:spPr>
          <a:xfrm>
            <a:off x="1283358" y="9683935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3BABFBE1-FF03-4CBE-8D2B-D5B4D11DA9E4}"/>
              </a:ext>
            </a:extLst>
          </p:cNvPr>
          <p:cNvSpPr/>
          <p:nvPr/>
        </p:nvSpPr>
        <p:spPr>
          <a:xfrm rot="18900000">
            <a:off x="9448014" y="10683793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481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D463D68-E52A-401E-84AA-AC1749E2D521}"/>
              </a:ext>
            </a:extLst>
          </p:cNvPr>
          <p:cNvSpPr/>
          <p:nvPr/>
        </p:nvSpPr>
        <p:spPr>
          <a:xfrm>
            <a:off x="-31234" y="0"/>
            <a:ext cx="10353224" cy="12858750"/>
          </a:xfrm>
          <a:custGeom>
            <a:avLst/>
            <a:gdLst>
              <a:gd name="connsiteX0" fmla="*/ 0 w 10353224"/>
              <a:gd name="connsiteY0" fmla="*/ 0 h 10353220"/>
              <a:gd name="connsiteX1" fmla="*/ 10353225 w 10353224"/>
              <a:gd name="connsiteY1" fmla="*/ 0 h 10353220"/>
              <a:gd name="connsiteX2" fmla="*/ 10353225 w 10353224"/>
              <a:gd name="connsiteY2" fmla="*/ 10353221 h 10353220"/>
              <a:gd name="connsiteX3" fmla="*/ 0 w 10353224"/>
              <a:gd name="connsiteY3" fmla="*/ 10353221 h 1035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53224" h="10353220">
                <a:moveTo>
                  <a:pt x="0" y="0"/>
                </a:moveTo>
                <a:lnTo>
                  <a:pt x="10353225" y="0"/>
                </a:lnTo>
                <a:lnTo>
                  <a:pt x="10353225" y="10353221"/>
                </a:lnTo>
                <a:lnTo>
                  <a:pt x="0" y="10353221"/>
                </a:lnTo>
                <a:close/>
              </a:path>
            </a:pathLst>
          </a:custGeom>
          <a:solidFill>
            <a:srgbClr val="007E7A"/>
          </a:solidFill>
          <a:ln w="187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D854B0B-05FE-425E-9167-1167F75102B4}"/>
              </a:ext>
            </a:extLst>
          </p:cNvPr>
          <p:cNvSpPr/>
          <p:nvPr/>
        </p:nvSpPr>
        <p:spPr>
          <a:xfrm>
            <a:off x="-31233" y="11690444"/>
            <a:ext cx="5136634" cy="1168306"/>
          </a:xfrm>
          <a:custGeom>
            <a:avLst/>
            <a:gdLst>
              <a:gd name="connsiteX0" fmla="*/ 0 w 7180765"/>
              <a:gd name="connsiteY0" fmla="*/ 0 h 1575898"/>
              <a:gd name="connsiteX1" fmla="*/ 7180765 w 7180765"/>
              <a:gd name="connsiteY1" fmla="*/ 0 h 1575898"/>
              <a:gd name="connsiteX2" fmla="*/ 7180765 w 7180765"/>
              <a:gd name="connsiteY2" fmla="*/ 1575899 h 1575898"/>
              <a:gd name="connsiteX3" fmla="*/ 0 w 7180765"/>
              <a:gd name="connsiteY3" fmla="*/ 1575899 h 157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80765" h="1575898">
                <a:moveTo>
                  <a:pt x="0" y="0"/>
                </a:moveTo>
                <a:lnTo>
                  <a:pt x="7180765" y="0"/>
                </a:lnTo>
                <a:lnTo>
                  <a:pt x="7180765" y="1575899"/>
                </a:lnTo>
                <a:lnTo>
                  <a:pt x="0" y="1575899"/>
                </a:lnTo>
                <a:close/>
              </a:path>
            </a:pathLst>
          </a:custGeom>
          <a:solidFill>
            <a:srgbClr val="006B68"/>
          </a:solidFill>
          <a:ln w="187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D2DDD4D3-448C-4F0B-888A-76B95EE6408A}"/>
              </a:ext>
            </a:extLst>
          </p:cNvPr>
          <p:cNvGrpSpPr/>
          <p:nvPr/>
        </p:nvGrpSpPr>
        <p:grpSpPr>
          <a:xfrm>
            <a:off x="-31234" y="877168"/>
            <a:ext cx="3826110" cy="3570658"/>
            <a:chOff x="-31234" y="877168"/>
            <a:chExt cx="3826110" cy="357065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C4E3F45-E648-4A9E-BFCD-3565D452B56F}"/>
                </a:ext>
              </a:extLst>
            </p:cNvPr>
            <p:cNvSpPr/>
            <p:nvPr/>
          </p:nvSpPr>
          <p:spPr>
            <a:xfrm>
              <a:off x="515353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F8625BD-0226-4A83-A067-F80275959BEE}"/>
                </a:ext>
              </a:extLst>
            </p:cNvPr>
            <p:cNvSpPr/>
            <p:nvPr/>
          </p:nvSpPr>
          <p:spPr>
            <a:xfrm>
              <a:off x="1061940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0DC4085-918F-401B-AADE-91DDC256F39E}"/>
                </a:ext>
              </a:extLst>
            </p:cNvPr>
            <p:cNvSpPr/>
            <p:nvPr/>
          </p:nvSpPr>
          <p:spPr>
            <a:xfrm>
              <a:off x="1608527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195E25-A3B6-4DE9-93B9-998E08AD4860}"/>
                </a:ext>
              </a:extLst>
            </p:cNvPr>
            <p:cNvSpPr/>
            <p:nvPr/>
          </p:nvSpPr>
          <p:spPr>
            <a:xfrm>
              <a:off x="2155114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1D91ECD-1B45-4098-ABB1-AB8536832A8F}"/>
                </a:ext>
              </a:extLst>
            </p:cNvPr>
            <p:cNvSpPr/>
            <p:nvPr/>
          </p:nvSpPr>
          <p:spPr>
            <a:xfrm>
              <a:off x="2701701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298886B-E618-4B52-9522-160389CE7A43}"/>
                </a:ext>
              </a:extLst>
            </p:cNvPr>
            <p:cNvSpPr/>
            <p:nvPr/>
          </p:nvSpPr>
          <p:spPr>
            <a:xfrm>
              <a:off x="3248288" y="877168"/>
              <a:ext cx="18783" cy="3570658"/>
            </a:xfrm>
            <a:custGeom>
              <a:avLst/>
              <a:gdLst>
                <a:gd name="connsiteX0" fmla="*/ 0 w 18783"/>
                <a:gd name="connsiteY0" fmla="*/ 0 h 3570658"/>
                <a:gd name="connsiteX1" fmla="*/ 0 w 18783"/>
                <a:gd name="connsiteY1" fmla="*/ 3570659 h 35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83" h="3570658">
                  <a:moveTo>
                    <a:pt x="0" y="0"/>
                  </a:moveTo>
                  <a:lnTo>
                    <a:pt x="0" y="3570659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1C89431-602B-404E-9366-4D32CF94DC87}"/>
                </a:ext>
              </a:extLst>
            </p:cNvPr>
            <p:cNvSpPr/>
            <p:nvPr/>
          </p:nvSpPr>
          <p:spPr>
            <a:xfrm>
              <a:off x="-31234" y="1168306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62574B0-2918-45A5-B4E7-E887D145B9E6}"/>
                </a:ext>
              </a:extLst>
            </p:cNvPr>
            <p:cNvSpPr/>
            <p:nvPr/>
          </p:nvSpPr>
          <p:spPr>
            <a:xfrm>
              <a:off x="-31234" y="1714893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65D3255-7824-43DC-9913-1B762ECCC6E4}"/>
                </a:ext>
              </a:extLst>
            </p:cNvPr>
            <p:cNvSpPr/>
            <p:nvPr/>
          </p:nvSpPr>
          <p:spPr>
            <a:xfrm>
              <a:off x="-31234" y="2261479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D0735FD-23FB-4995-869B-27048AE78101}"/>
                </a:ext>
              </a:extLst>
            </p:cNvPr>
            <p:cNvSpPr/>
            <p:nvPr/>
          </p:nvSpPr>
          <p:spPr>
            <a:xfrm>
              <a:off x="-31234" y="2808066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8AB1020-D915-426A-85A0-54198C03C047}"/>
                </a:ext>
              </a:extLst>
            </p:cNvPr>
            <p:cNvSpPr/>
            <p:nvPr/>
          </p:nvSpPr>
          <p:spPr>
            <a:xfrm>
              <a:off x="-31234" y="3354653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FDA73A0-CD5E-4973-84C7-26B4AF0A4A8D}"/>
                </a:ext>
              </a:extLst>
            </p:cNvPr>
            <p:cNvSpPr/>
            <p:nvPr/>
          </p:nvSpPr>
          <p:spPr>
            <a:xfrm>
              <a:off x="-31234" y="3901240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7497711-4CAF-4ED6-B826-FFBEAB67FA79}"/>
                </a:ext>
              </a:extLst>
            </p:cNvPr>
            <p:cNvSpPr/>
            <p:nvPr/>
          </p:nvSpPr>
          <p:spPr>
            <a:xfrm>
              <a:off x="-31234" y="4447827"/>
              <a:ext cx="3826110" cy="18783"/>
            </a:xfrm>
            <a:custGeom>
              <a:avLst/>
              <a:gdLst>
                <a:gd name="connsiteX0" fmla="*/ 3826110 w 3826110"/>
                <a:gd name="connsiteY0" fmla="*/ 0 h 18783"/>
                <a:gd name="connsiteX1" fmla="*/ 0 w 3826110"/>
                <a:gd name="connsiteY1" fmla="*/ 0 h 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110" h="18783">
                  <a:moveTo>
                    <a:pt x="3826110" y="0"/>
                  </a:moveTo>
                  <a:lnTo>
                    <a:pt x="0" y="0"/>
                  </a:lnTo>
                </a:path>
              </a:pathLst>
            </a:custGeom>
            <a:ln w="261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1EE9EFAA-3CDF-42A5-9075-54BED7F0D4BA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">
            <a:extLst>
              <a:ext uri="{FF2B5EF4-FFF2-40B4-BE49-F238E27FC236}">
                <a16:creationId xmlns:a16="http://schemas.microsoft.com/office/drawing/2014/main" id="{7717CDBF-0B92-4904-87B1-C03C3EBD7312}"/>
              </a:ext>
            </a:extLst>
          </p:cNvPr>
          <p:cNvSpPr/>
          <p:nvPr/>
        </p:nvSpPr>
        <p:spPr>
          <a:xfrm>
            <a:off x="3794876" y="-28174"/>
            <a:ext cx="6528992" cy="8842996"/>
          </a:xfrm>
          <a:custGeom>
            <a:avLst/>
            <a:gdLst>
              <a:gd name="connsiteX0" fmla="*/ 0 w 6528992"/>
              <a:gd name="connsiteY0" fmla="*/ 0 h 6365577"/>
              <a:gd name="connsiteX1" fmla="*/ 6528993 w 6528992"/>
              <a:gd name="connsiteY1" fmla="*/ 0 h 6365577"/>
              <a:gd name="connsiteX2" fmla="*/ 6528993 w 6528992"/>
              <a:gd name="connsiteY2" fmla="*/ 6365578 h 6365577"/>
              <a:gd name="connsiteX3" fmla="*/ 0 w 6528992"/>
              <a:gd name="connsiteY3" fmla="*/ 6365578 h 636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8992" h="6365577">
                <a:moveTo>
                  <a:pt x="0" y="0"/>
                </a:moveTo>
                <a:lnTo>
                  <a:pt x="6528993" y="0"/>
                </a:lnTo>
                <a:lnTo>
                  <a:pt x="6528993" y="6365578"/>
                </a:lnTo>
                <a:lnTo>
                  <a:pt x="0" y="6365578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51581" r="-51581"/>
            </a:stretch>
          </a:blipFill>
          <a:ln w="18773" cap="flat">
            <a:noFill/>
            <a:prstDash val="solid"/>
            <a:miter/>
          </a:ln>
          <a:effectLst>
            <a:innerShdw blurRad="254000" dist="50800" dir="8100000">
              <a:prstClr val="black">
                <a:alpha val="74000"/>
              </a:prstClr>
            </a:inn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B5E9D17-F4D5-4CE2-ABE9-CDDC40A9BB3E}"/>
              </a:ext>
            </a:extLst>
          </p:cNvPr>
          <p:cNvSpPr/>
          <p:nvPr/>
        </p:nvSpPr>
        <p:spPr>
          <a:xfrm>
            <a:off x="-31234" y="6897073"/>
            <a:ext cx="7180764" cy="1917749"/>
          </a:xfrm>
          <a:custGeom>
            <a:avLst/>
            <a:gdLst>
              <a:gd name="connsiteX0" fmla="*/ 7180765 w 7180764"/>
              <a:gd name="connsiteY0" fmla="*/ 1917750 h 1917749"/>
              <a:gd name="connsiteX1" fmla="*/ 0 w 7180764"/>
              <a:gd name="connsiteY1" fmla="*/ 1917750 h 1917749"/>
              <a:gd name="connsiteX2" fmla="*/ 0 w 7180764"/>
              <a:gd name="connsiteY2" fmla="*/ 0 h 1917749"/>
              <a:gd name="connsiteX3" fmla="*/ 5261136 w 7180764"/>
              <a:gd name="connsiteY3" fmla="*/ 0 h 1917749"/>
              <a:gd name="connsiteX4" fmla="*/ 7180765 w 7180764"/>
              <a:gd name="connsiteY4" fmla="*/ 1917750 h 1917749"/>
              <a:gd name="connsiteX5" fmla="*/ 7180765 w 7180764"/>
              <a:gd name="connsiteY5" fmla="*/ 1917750 h 191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80764" h="1917749">
                <a:moveTo>
                  <a:pt x="7180765" y="1917750"/>
                </a:moveTo>
                <a:lnTo>
                  <a:pt x="0" y="1917750"/>
                </a:lnTo>
                <a:lnTo>
                  <a:pt x="0" y="0"/>
                </a:lnTo>
                <a:lnTo>
                  <a:pt x="5261136" y="0"/>
                </a:lnTo>
                <a:cubicBezTo>
                  <a:pt x="6320501" y="0"/>
                  <a:pt x="7180765" y="858386"/>
                  <a:pt x="7180765" y="1917750"/>
                </a:cubicBezTo>
                <a:lnTo>
                  <a:pt x="7180765" y="1917750"/>
                </a:lnTo>
                <a:close/>
              </a:path>
            </a:pathLst>
          </a:custGeom>
          <a:solidFill>
            <a:srgbClr val="EA4848"/>
          </a:solidFill>
          <a:ln w="18773" cap="flat">
            <a:noFill/>
            <a:prstDash val="solid"/>
            <a:miter/>
          </a:ln>
          <a:effectLst>
            <a:outerShdw blurRad="127000" dist="38100" dir="18900000" sx="102000" sy="102000" algn="b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A5382A6-B4AA-4B21-98CB-4CC97C6FC183}"/>
              </a:ext>
            </a:extLst>
          </p:cNvPr>
          <p:cNvGrpSpPr/>
          <p:nvPr/>
        </p:nvGrpSpPr>
        <p:grpSpPr>
          <a:xfrm>
            <a:off x="524744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7" name="Graphic 28">
              <a:extLst>
                <a:ext uri="{FF2B5EF4-FFF2-40B4-BE49-F238E27FC236}">
                  <a16:creationId xmlns:a16="http://schemas.microsoft.com/office/drawing/2014/main" id="{F050F688-B537-40DE-9181-CC7AFD05DFFD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456F72C-93B7-4B6B-9FB5-7C415611E87E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0A0EAC9-1BF5-4DC0-BE90-8ED71F4411CE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8" name="Graphic 29">
              <a:extLst>
                <a:ext uri="{FF2B5EF4-FFF2-40B4-BE49-F238E27FC236}">
                  <a16:creationId xmlns:a16="http://schemas.microsoft.com/office/drawing/2014/main" id="{E717FAB2-9851-4CC2-84EE-325D3BFDB212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DA2D599-048F-43DB-9E46-127F195F2CB3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39248FD-5DD1-4A4E-91F4-637F23F94F95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9" name="Graphic 27">
              <a:extLst>
                <a:ext uri="{FF2B5EF4-FFF2-40B4-BE49-F238E27FC236}">
                  <a16:creationId xmlns:a16="http://schemas.microsoft.com/office/drawing/2014/main" id="{E9F0DDEE-1610-490B-95E7-A4541102D4FD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DB734A4-55D0-48E3-AD42-265DF094E429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1" name="Graphic 27">
                <a:extLst>
                  <a:ext uri="{FF2B5EF4-FFF2-40B4-BE49-F238E27FC236}">
                    <a16:creationId xmlns:a16="http://schemas.microsoft.com/office/drawing/2014/main" id="{931BF11F-5D34-4894-8B5A-A9D97AED591E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F197CDF-86AE-4FCA-8997-6C6A4766E04F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E9792945-90A4-4226-9084-F7D71A6F921F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666E957D-F870-46F1-AB9D-4E6239B1037A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D066EA69-542B-46DC-AF57-6F29C626FF54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AF23835-4450-4CB9-8531-0AB077124358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1" name="Graphic 53" descr="Arrow Slight curve">
            <a:extLst>
              <a:ext uri="{FF2B5EF4-FFF2-40B4-BE49-F238E27FC236}">
                <a16:creationId xmlns:a16="http://schemas.microsoft.com/office/drawing/2014/main" id="{C929C5F0-A126-41E1-BCC7-FC52F74AE67A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7451F37-8FF7-40C0-AA44-4B2A09677024}"/>
              </a:ext>
            </a:extLst>
          </p:cNvPr>
          <p:cNvSpPr/>
          <p:nvPr/>
        </p:nvSpPr>
        <p:spPr>
          <a:xfrm>
            <a:off x="-31234" y="0"/>
            <a:ext cx="3826109" cy="2779892"/>
          </a:xfrm>
          <a:custGeom>
            <a:avLst/>
            <a:gdLst>
              <a:gd name="connsiteX0" fmla="*/ 1912116 w 3826109"/>
              <a:gd name="connsiteY0" fmla="*/ 2779892 h 2779892"/>
              <a:gd name="connsiteX1" fmla="*/ 1912116 w 3826109"/>
              <a:gd name="connsiteY1" fmla="*/ 2779892 h 2779892"/>
              <a:gd name="connsiteX2" fmla="*/ 0 w 3826109"/>
              <a:gd name="connsiteY2" fmla="*/ 867777 h 2779892"/>
              <a:gd name="connsiteX3" fmla="*/ 0 w 3826109"/>
              <a:gd name="connsiteY3" fmla="*/ 0 h 2779892"/>
              <a:gd name="connsiteX4" fmla="*/ 3826110 w 3826109"/>
              <a:gd name="connsiteY4" fmla="*/ 0 h 2779892"/>
              <a:gd name="connsiteX5" fmla="*/ 3826110 w 3826109"/>
              <a:gd name="connsiteY5" fmla="*/ 867777 h 2779892"/>
              <a:gd name="connsiteX6" fmla="*/ 1912116 w 3826109"/>
              <a:gd name="connsiteY6" fmla="*/ 2779892 h 277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6109" h="2779892">
                <a:moveTo>
                  <a:pt x="1912116" y="2779892"/>
                </a:moveTo>
                <a:lnTo>
                  <a:pt x="1912116" y="2779892"/>
                </a:lnTo>
                <a:cubicBezTo>
                  <a:pt x="856508" y="2779892"/>
                  <a:pt x="0" y="1923385"/>
                  <a:pt x="0" y="867777"/>
                </a:cubicBezTo>
                <a:lnTo>
                  <a:pt x="0" y="0"/>
                </a:lnTo>
                <a:lnTo>
                  <a:pt x="3826110" y="0"/>
                </a:lnTo>
                <a:lnTo>
                  <a:pt x="3826110" y="867777"/>
                </a:lnTo>
                <a:cubicBezTo>
                  <a:pt x="3826110" y="1923385"/>
                  <a:pt x="2969603" y="2779892"/>
                  <a:pt x="1912116" y="2779892"/>
                </a:cubicBezTo>
                <a:close/>
              </a:path>
            </a:pathLst>
          </a:custGeom>
          <a:solidFill>
            <a:schemeClr val="bg2"/>
          </a:solidFill>
          <a:ln w="18773" cap="flat">
            <a:noFill/>
            <a:prstDash val="solid"/>
            <a:miter/>
          </a:ln>
          <a:effectLst>
            <a:outerShdw blurRad="152400" dist="38100" dir="5400000" sx="102000" sy="102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F12713-BF30-4EE3-8384-2EDD0CA70FBD}"/>
              </a:ext>
            </a:extLst>
          </p:cNvPr>
          <p:cNvSpPr txBox="1"/>
          <p:nvPr/>
        </p:nvSpPr>
        <p:spPr>
          <a:xfrm>
            <a:off x="406639" y="1019104"/>
            <a:ext cx="297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588C07B-E821-466A-8EBC-AF7F08AF0F1A}"/>
              </a:ext>
            </a:extLst>
          </p:cNvPr>
          <p:cNvSpPr txBox="1"/>
          <p:nvPr/>
        </p:nvSpPr>
        <p:spPr>
          <a:xfrm>
            <a:off x="542741" y="570340"/>
            <a:ext cx="27055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29CD6EB-62FC-4C62-8E7B-3A0E82906DD7}"/>
              </a:ext>
            </a:extLst>
          </p:cNvPr>
          <p:cNvSpPr/>
          <p:nvPr/>
        </p:nvSpPr>
        <p:spPr>
          <a:xfrm>
            <a:off x="515352" y="9121650"/>
            <a:ext cx="90205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Duis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autem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vel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iriure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 in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hendrerit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in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vulputate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esse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molestie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vel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illum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nulla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facilisis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vero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accumsan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iusto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DDADC98-9AA3-42EA-BC1B-4ECDF5F232CE}"/>
              </a:ext>
            </a:extLst>
          </p:cNvPr>
          <p:cNvSpPr txBox="1"/>
          <p:nvPr/>
        </p:nvSpPr>
        <p:spPr>
          <a:xfrm>
            <a:off x="522891" y="7771941"/>
            <a:ext cx="1682036" cy="9136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6000" spc="150" baseline="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Design.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7AF1D29-C8DE-4744-9AE1-7E2BCB03D625}"/>
              </a:ext>
            </a:extLst>
          </p:cNvPr>
          <p:cNvSpPr txBox="1"/>
          <p:nvPr/>
        </p:nvSpPr>
        <p:spPr>
          <a:xfrm>
            <a:off x="406639" y="6164187"/>
            <a:ext cx="6460423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15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Elegant</a:t>
            </a:r>
            <a:endParaRPr lang="en-US" sz="20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48" name="Graphic 3">
            <a:extLst>
              <a:ext uri="{FF2B5EF4-FFF2-40B4-BE49-F238E27FC236}">
                <a16:creationId xmlns:a16="http://schemas.microsoft.com/office/drawing/2014/main" id="{D6126934-46B1-4900-8C87-78332B9F7F01}"/>
              </a:ext>
            </a:extLst>
          </p:cNvPr>
          <p:cNvGrpSpPr/>
          <p:nvPr/>
        </p:nvGrpSpPr>
        <p:grpSpPr>
          <a:xfrm>
            <a:off x="1105994" y="3458218"/>
            <a:ext cx="2546883" cy="2165531"/>
            <a:chOff x="7109405" y="4550729"/>
            <a:chExt cx="1804731" cy="1534505"/>
          </a:xfrm>
          <a:solidFill>
            <a:schemeClr val="accent1"/>
          </a:solidFill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E65D6DC-CDD4-483C-88BB-A102EC0F2630}"/>
                </a:ext>
              </a:extLst>
            </p:cNvPr>
            <p:cNvSpPr txBox="1"/>
            <p:nvPr/>
          </p:nvSpPr>
          <p:spPr>
            <a:xfrm>
              <a:off x="7109405" y="4805379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chemeClr val="accent2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C95808C-1DE8-4023-8EC7-1717ED7302C2}"/>
                </a:ext>
              </a:extLst>
            </p:cNvPr>
            <p:cNvSpPr txBox="1"/>
            <p:nvPr/>
          </p:nvSpPr>
          <p:spPr>
            <a:xfrm>
              <a:off x="7862406" y="4550729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2469826-97FD-4558-BB81-0E3874E0EF50}"/>
                </a:ext>
              </a:extLst>
            </p:cNvPr>
            <p:cNvSpPr txBox="1"/>
            <p:nvPr/>
          </p:nvSpPr>
          <p:spPr>
            <a:xfrm>
              <a:off x="7978254" y="5591510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ln w="25400">
                    <a:solidFill>
                      <a:schemeClr val="bg1">
                        <a:lumMod val="95000"/>
                      </a:schemeClr>
                    </a:solidFill>
                  </a:ln>
                  <a:noFill/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280737C-7C03-4E5F-83A0-613AB94B0EFD}"/>
              </a:ext>
            </a:extLst>
          </p:cNvPr>
          <p:cNvSpPr/>
          <p:nvPr/>
        </p:nvSpPr>
        <p:spPr>
          <a:xfrm>
            <a:off x="9644598" y="9872506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DE4D98B-0B99-4B1F-B7D5-FCF7221644D3}"/>
              </a:ext>
            </a:extLst>
          </p:cNvPr>
          <p:cNvGrpSpPr/>
          <p:nvPr/>
        </p:nvGrpSpPr>
        <p:grpSpPr>
          <a:xfrm>
            <a:off x="4054502" y="11124763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4FB9AF68-80DD-44D5-88A6-0697E5E07C1A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56" name="JOIN US">
              <a:extLst>
                <a:ext uri="{FF2B5EF4-FFF2-40B4-BE49-F238E27FC236}">
                  <a16:creationId xmlns:a16="http://schemas.microsoft.com/office/drawing/2014/main" id="{6A5365C6-CD54-4253-B369-C53E807604D3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86392356-FAD8-4C65-A5C5-7A4B0946FD07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60E31B50-70BD-45A7-88C9-9559CEDC0947}"/>
              </a:ext>
            </a:extLst>
          </p:cNvPr>
          <p:cNvSpPr/>
          <p:nvPr/>
        </p:nvSpPr>
        <p:spPr>
          <a:xfrm>
            <a:off x="188493" y="9657688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9FC3F27E-1292-42F1-B5BB-4B5507987DE5}"/>
              </a:ext>
            </a:extLst>
          </p:cNvPr>
          <p:cNvSpPr/>
          <p:nvPr/>
        </p:nvSpPr>
        <p:spPr>
          <a:xfrm rot="18900000">
            <a:off x="8521821" y="11015395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875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525D691-94F5-4646-9109-829DDDDB0A41}"/>
              </a:ext>
            </a:extLst>
          </p:cNvPr>
          <p:cNvSpPr/>
          <p:nvPr/>
        </p:nvSpPr>
        <p:spPr>
          <a:xfrm>
            <a:off x="-1" y="1"/>
            <a:ext cx="10290735" cy="12862482"/>
          </a:xfrm>
          <a:custGeom>
            <a:avLst/>
            <a:gdLst>
              <a:gd name="connsiteX0" fmla="*/ 0 w 10290735"/>
              <a:gd name="connsiteY0" fmla="*/ 0 h 10290731"/>
              <a:gd name="connsiteX1" fmla="*/ 10290736 w 10290735"/>
              <a:gd name="connsiteY1" fmla="*/ 0 h 10290731"/>
              <a:gd name="connsiteX2" fmla="*/ 10290736 w 10290735"/>
              <a:gd name="connsiteY2" fmla="*/ 10290732 h 10290731"/>
              <a:gd name="connsiteX3" fmla="*/ 0 w 10290735"/>
              <a:gd name="connsiteY3" fmla="*/ 10290732 h 1029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735" h="10290731">
                <a:moveTo>
                  <a:pt x="0" y="0"/>
                </a:moveTo>
                <a:lnTo>
                  <a:pt x="10290736" y="0"/>
                </a:lnTo>
                <a:lnTo>
                  <a:pt x="10290736" y="10290732"/>
                </a:lnTo>
                <a:lnTo>
                  <a:pt x="0" y="10290732"/>
                </a:lnTo>
                <a:close/>
              </a:path>
            </a:pathLst>
          </a:custGeom>
          <a:solidFill>
            <a:srgbClr val="006B68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0CC9E3-C9DA-42C9-B567-A43D6562EEE0}"/>
              </a:ext>
            </a:extLst>
          </p:cNvPr>
          <p:cNvSpPr/>
          <p:nvPr/>
        </p:nvSpPr>
        <p:spPr>
          <a:xfrm>
            <a:off x="-1" y="11483315"/>
            <a:ext cx="6041513" cy="1375434"/>
          </a:xfrm>
          <a:custGeom>
            <a:avLst/>
            <a:gdLst>
              <a:gd name="connsiteX0" fmla="*/ 0 w 6041513"/>
              <a:gd name="connsiteY0" fmla="*/ 0 h 2283302"/>
              <a:gd name="connsiteX1" fmla="*/ 6041514 w 6041513"/>
              <a:gd name="connsiteY1" fmla="*/ 0 h 2283302"/>
              <a:gd name="connsiteX2" fmla="*/ 6041514 w 6041513"/>
              <a:gd name="connsiteY2" fmla="*/ 2283303 h 2283302"/>
              <a:gd name="connsiteX3" fmla="*/ 0 w 6041513"/>
              <a:gd name="connsiteY3" fmla="*/ 2283303 h 228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1513" h="2283302">
                <a:moveTo>
                  <a:pt x="0" y="0"/>
                </a:moveTo>
                <a:lnTo>
                  <a:pt x="6041514" y="0"/>
                </a:lnTo>
                <a:lnTo>
                  <a:pt x="6041514" y="2283303"/>
                </a:lnTo>
                <a:lnTo>
                  <a:pt x="0" y="2283303"/>
                </a:lnTo>
                <a:close/>
              </a:path>
            </a:pathLst>
          </a:custGeom>
          <a:solidFill>
            <a:schemeClr val="accent2"/>
          </a:solidFill>
          <a:ln w="18670" cap="flat">
            <a:noFill/>
            <a:prstDash val="solid"/>
            <a:miter/>
          </a:ln>
          <a:effectLst>
            <a:outerShdw blurRad="152400" dist="38100" dir="16200000" sx="102000" sy="102000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E3F03FC-85E9-4424-A8DE-41E4D8EF010D}"/>
              </a:ext>
            </a:extLst>
          </p:cNvPr>
          <p:cNvSpPr/>
          <p:nvPr/>
        </p:nvSpPr>
        <p:spPr>
          <a:xfrm>
            <a:off x="4684225" y="-3732"/>
            <a:ext cx="5606509" cy="12862482"/>
          </a:xfrm>
          <a:custGeom>
            <a:avLst/>
            <a:gdLst>
              <a:gd name="connsiteX0" fmla="*/ 5606510 w 5606509"/>
              <a:gd name="connsiteY0" fmla="*/ 10290732 h 10290732"/>
              <a:gd name="connsiteX1" fmla="*/ 0 w 5606509"/>
              <a:gd name="connsiteY1" fmla="*/ 10290732 h 10290732"/>
              <a:gd name="connsiteX2" fmla="*/ 0 w 5606509"/>
              <a:gd name="connsiteY2" fmla="*/ 280045 h 10290732"/>
              <a:gd name="connsiteX3" fmla="*/ 280045 w 5606509"/>
              <a:gd name="connsiteY3" fmla="*/ 0 h 10290732"/>
              <a:gd name="connsiteX4" fmla="*/ 5606510 w 5606509"/>
              <a:gd name="connsiteY4" fmla="*/ 0 h 10290732"/>
              <a:gd name="connsiteX5" fmla="*/ 5606510 w 5606509"/>
              <a:gd name="connsiteY5" fmla="*/ 10290732 h 1029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6509" h="10290732">
                <a:moveTo>
                  <a:pt x="5606510" y="10290732"/>
                </a:moveTo>
                <a:lnTo>
                  <a:pt x="0" y="10290732"/>
                </a:lnTo>
                <a:lnTo>
                  <a:pt x="0" y="280045"/>
                </a:lnTo>
                <a:cubicBezTo>
                  <a:pt x="0" y="125087"/>
                  <a:pt x="125087" y="0"/>
                  <a:pt x="280045" y="0"/>
                </a:cubicBezTo>
                <a:lnTo>
                  <a:pt x="5606510" y="0"/>
                </a:lnTo>
                <a:lnTo>
                  <a:pt x="5606510" y="10290732"/>
                </a:lnTo>
                <a:close/>
              </a:path>
            </a:pathLst>
          </a:custGeom>
          <a:solidFill>
            <a:srgbClr val="007E7A"/>
          </a:solidFill>
          <a:ln w="18670" cap="flat">
            <a:noFill/>
            <a:prstDash val="solid"/>
            <a:miter/>
          </a:ln>
          <a:effectLst>
            <a:outerShdw blurRad="190500" dist="38100" dir="10800000" sx="102000" sy="102000" algn="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DC3EE31-59BC-41E9-901C-385F274F7144}"/>
              </a:ext>
            </a:extLst>
          </p:cNvPr>
          <p:cNvSpPr/>
          <p:nvPr/>
        </p:nvSpPr>
        <p:spPr>
          <a:xfrm>
            <a:off x="4673022" y="0"/>
            <a:ext cx="5613978" cy="1629863"/>
          </a:xfrm>
          <a:custGeom>
            <a:avLst/>
            <a:gdLst>
              <a:gd name="connsiteX0" fmla="*/ 5606510 w 5606509"/>
              <a:gd name="connsiteY0" fmla="*/ 1629864 h 1629863"/>
              <a:gd name="connsiteX1" fmla="*/ 0 w 5606509"/>
              <a:gd name="connsiteY1" fmla="*/ 1629864 h 1629863"/>
              <a:gd name="connsiteX2" fmla="*/ 0 w 5606509"/>
              <a:gd name="connsiteY2" fmla="*/ 281912 h 1629863"/>
              <a:gd name="connsiteX3" fmla="*/ 281913 w 5606509"/>
              <a:gd name="connsiteY3" fmla="*/ 0 h 1629863"/>
              <a:gd name="connsiteX4" fmla="*/ 5606510 w 5606509"/>
              <a:gd name="connsiteY4" fmla="*/ 0 h 1629863"/>
              <a:gd name="connsiteX5" fmla="*/ 5606510 w 5606509"/>
              <a:gd name="connsiteY5" fmla="*/ 1629864 h 162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6509" h="1629863">
                <a:moveTo>
                  <a:pt x="5606510" y="1629864"/>
                </a:moveTo>
                <a:lnTo>
                  <a:pt x="0" y="1629864"/>
                </a:lnTo>
                <a:lnTo>
                  <a:pt x="0" y="281912"/>
                </a:lnTo>
                <a:cubicBezTo>
                  <a:pt x="0" y="126954"/>
                  <a:pt x="125087" y="0"/>
                  <a:pt x="281913" y="0"/>
                </a:cubicBezTo>
                <a:lnTo>
                  <a:pt x="5606510" y="0"/>
                </a:lnTo>
                <a:lnTo>
                  <a:pt x="5606510" y="1629864"/>
                </a:lnTo>
                <a:close/>
              </a:path>
            </a:pathLst>
          </a:custGeom>
          <a:solidFill>
            <a:srgbClr val="EA4848"/>
          </a:solidFill>
          <a:ln w="18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75E9A67B-98D2-4B71-8B9A-51AEE74AA5AC}"/>
              </a:ext>
            </a:extLst>
          </p:cNvPr>
          <p:cNvGrpSpPr/>
          <p:nvPr/>
        </p:nvGrpSpPr>
        <p:grpSpPr>
          <a:xfrm>
            <a:off x="871873" y="5706858"/>
            <a:ext cx="3801149" cy="4129734"/>
            <a:chOff x="871873" y="5706858"/>
            <a:chExt cx="3801149" cy="412973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0B8E4D6-6025-4010-8EEC-ED19AE1CC22D}"/>
                </a:ext>
              </a:extLst>
            </p:cNvPr>
            <p:cNvSpPr/>
            <p:nvPr/>
          </p:nvSpPr>
          <p:spPr>
            <a:xfrm>
              <a:off x="1415161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9CBC477-43F1-4BCE-8B5B-A80F2EF6DB74}"/>
                </a:ext>
              </a:extLst>
            </p:cNvPr>
            <p:cNvSpPr/>
            <p:nvPr/>
          </p:nvSpPr>
          <p:spPr>
            <a:xfrm>
              <a:off x="871873" y="5706858"/>
              <a:ext cx="18669" cy="4129734"/>
            </a:xfrm>
            <a:custGeom>
              <a:avLst/>
              <a:gdLst>
                <a:gd name="connsiteX0" fmla="*/ 0 w 18669"/>
                <a:gd name="connsiteY0" fmla="*/ 0 h 4129734"/>
                <a:gd name="connsiteX1" fmla="*/ 0 w 18669"/>
                <a:gd name="connsiteY1" fmla="*/ 4129735 h 412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4129734">
                  <a:moveTo>
                    <a:pt x="0" y="0"/>
                  </a:moveTo>
                  <a:lnTo>
                    <a:pt x="0" y="4129735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A4D7954-425C-4F70-9A33-4BC181FF4DF4}"/>
                </a:ext>
              </a:extLst>
            </p:cNvPr>
            <p:cNvSpPr/>
            <p:nvPr/>
          </p:nvSpPr>
          <p:spPr>
            <a:xfrm>
              <a:off x="1958450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3EC3E39-B82D-4AC0-8D9E-1378A3731530}"/>
                </a:ext>
              </a:extLst>
            </p:cNvPr>
            <p:cNvSpPr/>
            <p:nvPr/>
          </p:nvSpPr>
          <p:spPr>
            <a:xfrm>
              <a:off x="2501738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6A93EAA-3BB2-4589-A492-5FD06630D4B0}"/>
                </a:ext>
              </a:extLst>
            </p:cNvPr>
            <p:cNvSpPr/>
            <p:nvPr/>
          </p:nvSpPr>
          <p:spPr>
            <a:xfrm>
              <a:off x="3045026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4F03BCF-7579-4FF1-A160-83E0DD49FAE7}"/>
                </a:ext>
              </a:extLst>
            </p:cNvPr>
            <p:cNvSpPr/>
            <p:nvPr/>
          </p:nvSpPr>
          <p:spPr>
            <a:xfrm>
              <a:off x="3588314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0FEB623-666D-4776-9F53-F84724D82B6E}"/>
                </a:ext>
              </a:extLst>
            </p:cNvPr>
            <p:cNvSpPr/>
            <p:nvPr/>
          </p:nvSpPr>
          <p:spPr>
            <a:xfrm>
              <a:off x="4131602" y="6289352"/>
              <a:ext cx="18669" cy="3547240"/>
            </a:xfrm>
            <a:custGeom>
              <a:avLst/>
              <a:gdLst>
                <a:gd name="connsiteX0" fmla="*/ 0 w 18669"/>
                <a:gd name="connsiteY0" fmla="*/ 0 h 3547240"/>
                <a:gd name="connsiteX1" fmla="*/ 0 w 18669"/>
                <a:gd name="connsiteY1" fmla="*/ 3547241 h 354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9" h="3547240">
                  <a:moveTo>
                    <a:pt x="0" y="0"/>
                  </a:moveTo>
                  <a:lnTo>
                    <a:pt x="0" y="3547241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86DCB85-66CF-4BE1-9A85-B9D5450671CF}"/>
                </a:ext>
              </a:extLst>
            </p:cNvPr>
            <p:cNvSpPr/>
            <p:nvPr/>
          </p:nvSpPr>
          <p:spPr>
            <a:xfrm>
              <a:off x="871873" y="6578732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95A2067-B8AF-4AEC-BE58-AE612F5761B2}"/>
                </a:ext>
              </a:extLst>
            </p:cNvPr>
            <p:cNvSpPr/>
            <p:nvPr/>
          </p:nvSpPr>
          <p:spPr>
            <a:xfrm>
              <a:off x="871873" y="7122020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48239B4-8654-4790-82BD-F3A12EC07F0D}"/>
                </a:ext>
              </a:extLst>
            </p:cNvPr>
            <p:cNvSpPr/>
            <p:nvPr/>
          </p:nvSpPr>
          <p:spPr>
            <a:xfrm>
              <a:off x="871873" y="7665308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9C338C0-3E32-421B-800F-3AD7B148604A}"/>
                </a:ext>
              </a:extLst>
            </p:cNvPr>
            <p:cNvSpPr/>
            <p:nvPr/>
          </p:nvSpPr>
          <p:spPr>
            <a:xfrm>
              <a:off x="871873" y="8208596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2910190-A625-43FC-BE03-30FC6345D3FC}"/>
                </a:ext>
              </a:extLst>
            </p:cNvPr>
            <p:cNvSpPr/>
            <p:nvPr/>
          </p:nvSpPr>
          <p:spPr>
            <a:xfrm>
              <a:off x="871873" y="8751884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BD655B1-49F0-448A-891B-FCD08FE968E7}"/>
                </a:ext>
              </a:extLst>
            </p:cNvPr>
            <p:cNvSpPr/>
            <p:nvPr/>
          </p:nvSpPr>
          <p:spPr>
            <a:xfrm>
              <a:off x="871873" y="9295172"/>
              <a:ext cx="3801149" cy="18669"/>
            </a:xfrm>
            <a:custGeom>
              <a:avLst/>
              <a:gdLst>
                <a:gd name="connsiteX0" fmla="*/ 0 w 3801149"/>
                <a:gd name="connsiteY0" fmla="*/ 0 h 18669"/>
                <a:gd name="connsiteX1" fmla="*/ 380115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0" y="0"/>
                  </a:moveTo>
                  <a:lnTo>
                    <a:pt x="380115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F392A30-646C-46BC-A7EE-E41A989DB54F}"/>
                </a:ext>
              </a:extLst>
            </p:cNvPr>
            <p:cNvSpPr/>
            <p:nvPr/>
          </p:nvSpPr>
          <p:spPr>
            <a:xfrm>
              <a:off x="871873" y="9836593"/>
              <a:ext cx="3801149" cy="18669"/>
            </a:xfrm>
            <a:custGeom>
              <a:avLst/>
              <a:gdLst>
                <a:gd name="connsiteX0" fmla="*/ 3801150 w 3801149"/>
                <a:gd name="connsiteY0" fmla="*/ 0 h 18669"/>
                <a:gd name="connsiteX1" fmla="*/ 0 w 3801149"/>
                <a:gd name="connsiteY1" fmla="*/ 0 h 1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1149" h="18669">
                  <a:moveTo>
                    <a:pt x="3801150" y="0"/>
                  </a:moveTo>
                  <a:lnTo>
                    <a:pt x="0" y="0"/>
                  </a:lnTo>
                </a:path>
              </a:pathLst>
            </a:custGeom>
            <a:ln w="259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0819EAEA-DDB7-4AA5-B90B-9F9BFF13DFAE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AB9DE1D-226D-4464-A9F0-02182BC06667}"/>
              </a:ext>
            </a:extLst>
          </p:cNvPr>
          <p:cNvSpPr/>
          <p:nvPr/>
        </p:nvSpPr>
        <p:spPr>
          <a:xfrm>
            <a:off x="-705603" y="680731"/>
            <a:ext cx="5471980" cy="5471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">
            <a:extLst>
              <a:ext uri="{FF2B5EF4-FFF2-40B4-BE49-F238E27FC236}">
                <a16:creationId xmlns:a16="http://schemas.microsoft.com/office/drawing/2014/main" id="{D8ED49FA-03FB-4EAB-922A-1A102E62B693}"/>
              </a:ext>
            </a:extLst>
          </p:cNvPr>
          <p:cNvSpPr/>
          <p:nvPr/>
        </p:nvSpPr>
        <p:spPr>
          <a:xfrm>
            <a:off x="241303" y="1241672"/>
            <a:ext cx="6877918" cy="6877542"/>
          </a:xfrm>
          <a:custGeom>
            <a:avLst/>
            <a:gdLst>
              <a:gd name="connsiteX0" fmla="*/ 5339533 w 5339532"/>
              <a:gd name="connsiteY0" fmla="*/ 2669765 h 5339530"/>
              <a:gd name="connsiteX1" fmla="*/ 2669766 w 5339532"/>
              <a:gd name="connsiteY1" fmla="*/ 5339531 h 5339530"/>
              <a:gd name="connsiteX2" fmla="*/ 0 w 5339532"/>
              <a:gd name="connsiteY2" fmla="*/ 2669765 h 5339530"/>
              <a:gd name="connsiteX3" fmla="*/ 2669766 w 5339532"/>
              <a:gd name="connsiteY3" fmla="*/ 0 h 5339530"/>
              <a:gd name="connsiteX4" fmla="*/ 5339533 w 5339532"/>
              <a:gd name="connsiteY4" fmla="*/ 2669765 h 533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9532" h="5339530">
                <a:moveTo>
                  <a:pt x="5339533" y="2669765"/>
                </a:moveTo>
                <a:cubicBezTo>
                  <a:pt x="5339533" y="4144236"/>
                  <a:pt x="4144237" y="5339531"/>
                  <a:pt x="2669766" y="5339531"/>
                </a:cubicBezTo>
                <a:cubicBezTo>
                  <a:pt x="1195295" y="5339531"/>
                  <a:pt x="0" y="4144236"/>
                  <a:pt x="0" y="2669765"/>
                </a:cubicBezTo>
                <a:cubicBezTo>
                  <a:pt x="0" y="1195295"/>
                  <a:pt x="1195295" y="0"/>
                  <a:pt x="2669766" y="0"/>
                </a:cubicBezTo>
                <a:cubicBezTo>
                  <a:pt x="4144237" y="0"/>
                  <a:pt x="5339533" y="1195295"/>
                  <a:pt x="5339533" y="2669765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 l="-8655" t="-21651" b="-41340"/>
            </a:stretch>
          </a:blipFill>
          <a:ln w="18670" cap="flat">
            <a:noFill/>
            <a:prstDash val="solid"/>
            <a:miter/>
          </a:ln>
          <a:effectLst>
            <a:outerShdw blurRad="152400" sx="102000" sy="102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99D762-8E0B-4301-914D-9A14B0076DA1}"/>
              </a:ext>
            </a:extLst>
          </p:cNvPr>
          <p:cNvSpPr txBox="1"/>
          <p:nvPr/>
        </p:nvSpPr>
        <p:spPr>
          <a:xfrm>
            <a:off x="5511738" y="3296557"/>
            <a:ext cx="2358338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8000" spc="150" dirty="0" err="1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Ele</a:t>
            </a:r>
            <a:r>
              <a:rPr lang="en-US" sz="80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-</a:t>
            </a:r>
            <a:endParaRPr lang="en-US" sz="14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B6F58D6-FF9F-4E14-B830-CC642218E125}"/>
              </a:ext>
            </a:extLst>
          </p:cNvPr>
          <p:cNvSpPr txBox="1"/>
          <p:nvPr/>
        </p:nvSpPr>
        <p:spPr>
          <a:xfrm>
            <a:off x="5600956" y="5538843"/>
            <a:ext cx="3544399" cy="9136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5400" spc="150" baseline="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Title.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186004F-F30C-43A8-B5E4-919EBE9D0D41}"/>
              </a:ext>
            </a:extLst>
          </p:cNvPr>
          <p:cNvGrpSpPr/>
          <p:nvPr/>
        </p:nvGrpSpPr>
        <p:grpSpPr>
          <a:xfrm>
            <a:off x="489013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30" name="Graphic 28">
              <a:extLst>
                <a:ext uri="{FF2B5EF4-FFF2-40B4-BE49-F238E27FC236}">
                  <a16:creationId xmlns:a16="http://schemas.microsoft.com/office/drawing/2014/main" id="{9C9FD0E0-84E5-40B3-BFF2-5767E1134145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FFB4B70-3F20-424C-8B0D-288FC13B2CAD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2A69608-ADAA-47F7-9D02-C4E461B571A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1" name="Graphic 29">
              <a:extLst>
                <a:ext uri="{FF2B5EF4-FFF2-40B4-BE49-F238E27FC236}">
                  <a16:creationId xmlns:a16="http://schemas.microsoft.com/office/drawing/2014/main" id="{294BADB1-3B82-4F52-A3DA-48DF22C8F5F2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DE2BA97-8701-430C-8C9F-18BBFB67CE5F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8B461B67-B8A0-401A-BE9D-CBF125D5A9E8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2" name="Graphic 27">
              <a:extLst>
                <a:ext uri="{FF2B5EF4-FFF2-40B4-BE49-F238E27FC236}">
                  <a16:creationId xmlns:a16="http://schemas.microsoft.com/office/drawing/2014/main" id="{EAC36DA5-B1C9-4270-9D4C-FB0B57E0A17B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E4FA339-725C-4E84-B7E1-548920B454FE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4" name="Graphic 27">
                <a:extLst>
                  <a:ext uri="{FF2B5EF4-FFF2-40B4-BE49-F238E27FC236}">
                    <a16:creationId xmlns:a16="http://schemas.microsoft.com/office/drawing/2014/main" id="{B559438D-1D2B-46F5-832B-2F73A8367662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B3AC9BE-3117-4E93-BA2C-203C2C8E112E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DA4E01F-A609-4CCF-801D-E85ACD79B199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F2ECB024-8240-4BCE-89C9-5505C2809789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9CDAB935-82F7-490D-8811-75AD7B7AC31D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1F280D1-A681-45E5-B16A-1A05650E09AF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630A4E32-3A2F-4A48-99D7-F9C9D3C14FBB}"/>
              </a:ext>
            </a:extLst>
          </p:cNvPr>
          <p:cNvSpPr/>
          <p:nvPr/>
        </p:nvSpPr>
        <p:spPr>
          <a:xfrm>
            <a:off x="4904401" y="7486097"/>
            <a:ext cx="49880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</a:p>
          <a:p>
            <a:pPr algn="r"/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Duis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autem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vel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iriure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 in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hendrerit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in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vulputate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esse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molestie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75E8DB-E23D-4321-800B-89751C39D096}"/>
              </a:ext>
            </a:extLst>
          </p:cNvPr>
          <p:cNvSpPr txBox="1"/>
          <p:nvPr/>
        </p:nvSpPr>
        <p:spPr>
          <a:xfrm>
            <a:off x="5511738" y="4142825"/>
            <a:ext cx="4051109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1500" spc="150" dirty="0">
                <a:solidFill>
                  <a:schemeClr val="bg1">
                    <a:lumMod val="95000"/>
                  </a:schemeClr>
                </a:solidFill>
                <a:effectLst>
                  <a:outerShdw blurRad="1397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rPr>
              <a:t>Gant</a:t>
            </a:r>
            <a:endParaRPr lang="en-US" sz="2000" dirty="0">
              <a:effectLst>
                <a:outerShdw blurRad="139700" dist="38100" dir="5400000" sx="101000" sy="101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30337F3-96B3-4698-A09D-6C5BF9A29BEE}"/>
              </a:ext>
            </a:extLst>
          </p:cNvPr>
          <p:cNvSpPr txBox="1"/>
          <p:nvPr/>
        </p:nvSpPr>
        <p:spPr>
          <a:xfrm>
            <a:off x="7092683" y="680731"/>
            <a:ext cx="297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F8B5B82-8CD7-4165-810B-EDCC13891FBB}"/>
              </a:ext>
            </a:extLst>
          </p:cNvPr>
          <p:cNvSpPr txBox="1"/>
          <p:nvPr/>
        </p:nvSpPr>
        <p:spPr>
          <a:xfrm>
            <a:off x="7228785" y="231967"/>
            <a:ext cx="27055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36AFFDB0-D785-4951-A121-F537673D7ED0}"/>
              </a:ext>
            </a:extLst>
          </p:cNvPr>
          <p:cNvSpPr/>
          <p:nvPr/>
        </p:nvSpPr>
        <p:spPr>
          <a:xfrm rot="18900000">
            <a:off x="1414103" y="10139119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E7CC4F75-A9F4-4C99-8F8B-A98EC5A44956}"/>
              </a:ext>
            </a:extLst>
          </p:cNvPr>
          <p:cNvSpPr/>
          <p:nvPr/>
        </p:nvSpPr>
        <p:spPr>
          <a:xfrm>
            <a:off x="9193228" y="2606268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52FF28A-8CBB-4A54-B9BD-FA6BDBFC2262}"/>
              </a:ext>
            </a:extLst>
          </p:cNvPr>
          <p:cNvGrpSpPr/>
          <p:nvPr/>
        </p:nvGrpSpPr>
        <p:grpSpPr>
          <a:xfrm>
            <a:off x="7640432" y="10472618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01C685C2-2202-4D95-A238-2B7887CF3AF3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52" name="JOIN US">
              <a:extLst>
                <a:ext uri="{FF2B5EF4-FFF2-40B4-BE49-F238E27FC236}">
                  <a16:creationId xmlns:a16="http://schemas.microsoft.com/office/drawing/2014/main" id="{7E24DF58-083F-41F5-A37A-963E2BAF8E69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A4F16FAF-A233-4A78-8E1F-1D436A190E0B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AAB0822-CC5A-48B8-AF17-7AE5EDAE8219}"/>
              </a:ext>
            </a:extLst>
          </p:cNvPr>
          <p:cNvSpPr/>
          <p:nvPr/>
        </p:nvSpPr>
        <p:spPr>
          <a:xfrm>
            <a:off x="382646" y="7963867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1943B679-2C44-45C6-9A64-32C72BD9CA9F}"/>
              </a:ext>
            </a:extLst>
          </p:cNvPr>
          <p:cNvSpPr/>
          <p:nvPr/>
        </p:nvSpPr>
        <p:spPr>
          <a:xfrm rot="18900000">
            <a:off x="9427561" y="6900845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Graphic 53" descr="Arrow Slight curve">
            <a:extLst>
              <a:ext uri="{FF2B5EF4-FFF2-40B4-BE49-F238E27FC236}">
                <a16:creationId xmlns:a16="http://schemas.microsoft.com/office/drawing/2014/main" id="{A08AFEBC-5D49-4E34-A449-3AE023A0548A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58" name="Graphic 3">
            <a:extLst>
              <a:ext uri="{FF2B5EF4-FFF2-40B4-BE49-F238E27FC236}">
                <a16:creationId xmlns:a16="http://schemas.microsoft.com/office/drawing/2014/main" id="{09B6D67A-1FA9-423D-92E7-4E28D0FAAB17}"/>
              </a:ext>
            </a:extLst>
          </p:cNvPr>
          <p:cNvGrpSpPr/>
          <p:nvPr/>
        </p:nvGrpSpPr>
        <p:grpSpPr>
          <a:xfrm>
            <a:off x="1843154" y="8602665"/>
            <a:ext cx="2546883" cy="2165531"/>
            <a:chOff x="7109405" y="4550729"/>
            <a:chExt cx="1804731" cy="1534505"/>
          </a:xfrm>
          <a:solidFill>
            <a:schemeClr val="accent1"/>
          </a:solidFill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6DA4BB2-2D6B-43F7-9833-6DEEACF5DCE2}"/>
                </a:ext>
              </a:extLst>
            </p:cNvPr>
            <p:cNvSpPr txBox="1"/>
            <p:nvPr/>
          </p:nvSpPr>
          <p:spPr>
            <a:xfrm>
              <a:off x="7109405" y="4805379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chemeClr val="accent2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4B3417F-F32E-4D5C-A729-8552E89824DA}"/>
                </a:ext>
              </a:extLst>
            </p:cNvPr>
            <p:cNvSpPr txBox="1"/>
            <p:nvPr/>
          </p:nvSpPr>
          <p:spPr>
            <a:xfrm>
              <a:off x="7862406" y="4550729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DC1C17C-E624-458D-AE15-93A2749DD970}"/>
                </a:ext>
              </a:extLst>
            </p:cNvPr>
            <p:cNvSpPr txBox="1"/>
            <p:nvPr/>
          </p:nvSpPr>
          <p:spPr>
            <a:xfrm>
              <a:off x="7978254" y="5591510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ln w="25400">
                    <a:solidFill>
                      <a:schemeClr val="bg1">
                        <a:lumMod val="95000"/>
                      </a:schemeClr>
                    </a:solidFill>
                  </a:ln>
                  <a:noFill/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4686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DB8D683-D7E9-4E43-8732-E0A9E8CF8240}"/>
              </a:ext>
            </a:extLst>
          </p:cNvPr>
          <p:cNvSpPr/>
          <p:nvPr/>
        </p:nvSpPr>
        <p:spPr>
          <a:xfrm>
            <a:off x="-6625" y="2560663"/>
            <a:ext cx="10298087" cy="10298087"/>
          </a:xfrm>
          <a:custGeom>
            <a:avLst/>
            <a:gdLst>
              <a:gd name="connsiteX0" fmla="*/ 0 w 10144125"/>
              <a:gd name="connsiteY0" fmla="*/ 0 h 10144125"/>
              <a:gd name="connsiteX1" fmla="*/ 10144125 w 10144125"/>
              <a:gd name="connsiteY1" fmla="*/ 0 h 10144125"/>
              <a:gd name="connsiteX2" fmla="*/ 10144125 w 10144125"/>
              <a:gd name="connsiteY2" fmla="*/ 10144125 h 10144125"/>
              <a:gd name="connsiteX3" fmla="*/ 0 w 10144125"/>
              <a:gd name="connsiteY3" fmla="*/ 10144125 h 1014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44125" h="10144125">
                <a:moveTo>
                  <a:pt x="0" y="0"/>
                </a:moveTo>
                <a:lnTo>
                  <a:pt x="10144125" y="0"/>
                </a:lnTo>
                <a:lnTo>
                  <a:pt x="10144125" y="10144125"/>
                </a:lnTo>
                <a:lnTo>
                  <a:pt x="0" y="10144125"/>
                </a:lnTo>
                <a:close/>
              </a:path>
            </a:pathLst>
          </a:custGeom>
          <a:solidFill>
            <a:srgbClr val="007E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" name="Graphic 3">
            <a:extLst>
              <a:ext uri="{FF2B5EF4-FFF2-40B4-BE49-F238E27FC236}">
                <a16:creationId xmlns:a16="http://schemas.microsoft.com/office/drawing/2014/main" id="{D18B0263-16C1-4C0D-907E-2DB6B0AB605E}"/>
              </a:ext>
            </a:extLst>
          </p:cNvPr>
          <p:cNvGrpSpPr/>
          <p:nvPr/>
        </p:nvGrpSpPr>
        <p:grpSpPr>
          <a:xfrm>
            <a:off x="-9526" y="5557425"/>
            <a:ext cx="4761294" cy="3549697"/>
            <a:chOff x="-9525" y="3643312"/>
            <a:chExt cx="4690110" cy="349662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E297665-DF94-4B1D-84A0-150FE8D47F48}"/>
                </a:ext>
              </a:extLst>
            </p:cNvPr>
            <p:cNvSpPr/>
            <p:nvPr/>
          </p:nvSpPr>
          <p:spPr>
            <a:xfrm>
              <a:off x="525780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E1C4C58-0F61-4B7B-8E3F-518A06BD43E4}"/>
                </a:ext>
              </a:extLst>
            </p:cNvPr>
            <p:cNvSpPr/>
            <p:nvPr/>
          </p:nvSpPr>
          <p:spPr>
            <a:xfrm>
              <a:off x="1061085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B2A175B-1466-41A4-9898-0AD11C697DA3}"/>
                </a:ext>
              </a:extLst>
            </p:cNvPr>
            <p:cNvSpPr/>
            <p:nvPr/>
          </p:nvSpPr>
          <p:spPr>
            <a:xfrm>
              <a:off x="1596390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51AD5B5-1522-4DBE-BD34-C27085F107EB}"/>
                </a:ext>
              </a:extLst>
            </p:cNvPr>
            <p:cNvSpPr/>
            <p:nvPr/>
          </p:nvSpPr>
          <p:spPr>
            <a:xfrm>
              <a:off x="2132647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D37BE57-1721-42BF-825F-5023054CC567}"/>
                </a:ext>
              </a:extLst>
            </p:cNvPr>
            <p:cNvSpPr/>
            <p:nvPr/>
          </p:nvSpPr>
          <p:spPr>
            <a:xfrm>
              <a:off x="2667952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58FFB0C-15BD-4CF2-88E4-BC39D483FC83}"/>
                </a:ext>
              </a:extLst>
            </p:cNvPr>
            <p:cNvSpPr/>
            <p:nvPr/>
          </p:nvSpPr>
          <p:spPr>
            <a:xfrm>
              <a:off x="3203257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2CA00C9-D686-4AAA-960E-F43720EE2EBE}"/>
                </a:ext>
              </a:extLst>
            </p:cNvPr>
            <p:cNvSpPr/>
            <p:nvPr/>
          </p:nvSpPr>
          <p:spPr>
            <a:xfrm>
              <a:off x="3738562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8CD811B-ABA1-4936-9000-E1603D0BAAE1}"/>
                </a:ext>
              </a:extLst>
            </p:cNvPr>
            <p:cNvSpPr/>
            <p:nvPr/>
          </p:nvSpPr>
          <p:spPr>
            <a:xfrm>
              <a:off x="4273867" y="3643312"/>
              <a:ext cx="9525" cy="3496627"/>
            </a:xfrm>
            <a:custGeom>
              <a:avLst/>
              <a:gdLst>
                <a:gd name="connsiteX0" fmla="*/ 0 w 9525"/>
                <a:gd name="connsiteY0" fmla="*/ 0 h 3496627"/>
                <a:gd name="connsiteX1" fmla="*/ 0 w 9525"/>
                <a:gd name="connsiteY1" fmla="*/ 3496627 h 349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96627">
                  <a:moveTo>
                    <a:pt x="0" y="0"/>
                  </a:moveTo>
                  <a:lnTo>
                    <a:pt x="0" y="3496627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2BD9D8E-1DC4-4FC6-A728-FF7D99C06939}"/>
                </a:ext>
              </a:extLst>
            </p:cNvPr>
            <p:cNvSpPr/>
            <p:nvPr/>
          </p:nvSpPr>
          <p:spPr>
            <a:xfrm>
              <a:off x="-9525" y="3928110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1F16B12-DA99-4653-8270-E7066786D1EF}"/>
                </a:ext>
              </a:extLst>
            </p:cNvPr>
            <p:cNvSpPr/>
            <p:nvPr/>
          </p:nvSpPr>
          <p:spPr>
            <a:xfrm>
              <a:off x="-9525" y="4463415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434956F-C809-493A-9A3D-5B656FC19A31}"/>
                </a:ext>
              </a:extLst>
            </p:cNvPr>
            <p:cNvSpPr/>
            <p:nvPr/>
          </p:nvSpPr>
          <p:spPr>
            <a:xfrm>
              <a:off x="-9525" y="4998720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F15513B-552B-468B-9EC3-793458ADC4AC}"/>
                </a:ext>
              </a:extLst>
            </p:cNvPr>
            <p:cNvSpPr/>
            <p:nvPr/>
          </p:nvSpPr>
          <p:spPr>
            <a:xfrm>
              <a:off x="-9525" y="5534025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9B155C2-006A-4CDD-B3C3-D5B820A4B419}"/>
                </a:ext>
              </a:extLst>
            </p:cNvPr>
            <p:cNvSpPr/>
            <p:nvPr/>
          </p:nvSpPr>
          <p:spPr>
            <a:xfrm>
              <a:off x="-9525" y="6069330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05C2725-0191-4D19-AA9A-E0D80FC9A60C}"/>
                </a:ext>
              </a:extLst>
            </p:cNvPr>
            <p:cNvSpPr/>
            <p:nvPr/>
          </p:nvSpPr>
          <p:spPr>
            <a:xfrm>
              <a:off x="-9525" y="6604635"/>
              <a:ext cx="4690110" cy="9525"/>
            </a:xfrm>
            <a:custGeom>
              <a:avLst/>
              <a:gdLst>
                <a:gd name="connsiteX0" fmla="*/ 0 w 4690110"/>
                <a:gd name="connsiteY0" fmla="*/ 0 h 9525"/>
                <a:gd name="connsiteX1" fmla="*/ 469011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0" y="0"/>
                  </a:moveTo>
                  <a:lnTo>
                    <a:pt x="469011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7CC04B1-786D-4AD1-939F-C115207CD581}"/>
                </a:ext>
              </a:extLst>
            </p:cNvPr>
            <p:cNvSpPr/>
            <p:nvPr/>
          </p:nvSpPr>
          <p:spPr>
            <a:xfrm>
              <a:off x="-9525" y="7139940"/>
              <a:ext cx="4690110" cy="9525"/>
            </a:xfrm>
            <a:custGeom>
              <a:avLst/>
              <a:gdLst>
                <a:gd name="connsiteX0" fmla="*/ 4690110 w 4690110"/>
                <a:gd name="connsiteY0" fmla="*/ 0 h 9525"/>
                <a:gd name="connsiteX1" fmla="*/ 0 w 46901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0110" h="9525">
                  <a:moveTo>
                    <a:pt x="4690110" y="0"/>
                  </a:moveTo>
                  <a:lnTo>
                    <a:pt x="0" y="0"/>
                  </a:lnTo>
                </a:path>
              </a:pathLst>
            </a:custGeom>
            <a:ln w="2770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Rectangle 155">
            <a:extLst>
              <a:ext uri="{FF2B5EF4-FFF2-40B4-BE49-F238E27FC236}">
                <a16:creationId xmlns:a16="http://schemas.microsoft.com/office/drawing/2014/main" id="{B214D745-5058-4B37-8A8B-AD4E3281033F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43539" r="-435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7BB940-D7E8-444D-A0D0-BF5F43DC3FD2}"/>
              </a:ext>
            </a:extLst>
          </p:cNvPr>
          <p:cNvSpPr/>
          <p:nvPr/>
        </p:nvSpPr>
        <p:spPr>
          <a:xfrm rot="18900000">
            <a:off x="1742031" y="3027905"/>
            <a:ext cx="6802938" cy="6802940"/>
          </a:xfrm>
          <a:custGeom>
            <a:avLst/>
            <a:gdLst>
              <a:gd name="connsiteX0" fmla="*/ 5623506 w 5623506"/>
              <a:gd name="connsiteY0" fmla="*/ 2811753 h 5623506"/>
              <a:gd name="connsiteX1" fmla="*/ 2811753 w 5623506"/>
              <a:gd name="connsiteY1" fmla="*/ 5623506 h 5623506"/>
              <a:gd name="connsiteX2" fmla="*/ 0 w 5623506"/>
              <a:gd name="connsiteY2" fmla="*/ 2811753 h 5623506"/>
              <a:gd name="connsiteX3" fmla="*/ 2811753 w 5623506"/>
              <a:gd name="connsiteY3" fmla="*/ 0 h 5623506"/>
              <a:gd name="connsiteX4" fmla="*/ 5623506 w 5623506"/>
              <a:gd name="connsiteY4" fmla="*/ 2811753 h 562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3506" h="5623506">
                <a:moveTo>
                  <a:pt x="5623506" y="2811753"/>
                </a:moveTo>
                <a:cubicBezTo>
                  <a:pt x="5623506" y="4364642"/>
                  <a:pt x="4364642" y="5623506"/>
                  <a:pt x="2811753" y="5623506"/>
                </a:cubicBezTo>
                <a:cubicBezTo>
                  <a:pt x="1258864" y="5623506"/>
                  <a:pt x="0" y="4364642"/>
                  <a:pt x="0" y="2811753"/>
                </a:cubicBezTo>
                <a:cubicBezTo>
                  <a:pt x="0" y="1258864"/>
                  <a:pt x="1258864" y="0"/>
                  <a:pt x="2811753" y="0"/>
                </a:cubicBezTo>
                <a:cubicBezTo>
                  <a:pt x="4364642" y="0"/>
                  <a:pt x="5623506" y="1258864"/>
                  <a:pt x="5623506" y="2811753"/>
                </a:cubicBezTo>
                <a:close/>
              </a:path>
            </a:pathLst>
          </a:custGeom>
          <a:solidFill>
            <a:srgbClr val="EA4848"/>
          </a:solidFill>
          <a:ln w="9525" cap="flat">
            <a:noFill/>
            <a:prstDash val="solid"/>
            <a:miter/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F0D73B80-D53E-46FA-97E4-E279AFDCD563}"/>
              </a:ext>
            </a:extLst>
          </p:cNvPr>
          <p:cNvSpPr/>
          <p:nvPr/>
        </p:nvSpPr>
        <p:spPr>
          <a:xfrm>
            <a:off x="-6625" y="6868"/>
            <a:ext cx="4758392" cy="5935364"/>
          </a:xfrm>
          <a:custGeom>
            <a:avLst/>
            <a:gdLst>
              <a:gd name="connsiteX0" fmla="*/ 0 w 4687252"/>
              <a:gd name="connsiteY0" fmla="*/ 0 h 4328160"/>
              <a:gd name="connsiteX1" fmla="*/ 4687253 w 4687252"/>
              <a:gd name="connsiteY1" fmla="*/ 0 h 4328160"/>
              <a:gd name="connsiteX2" fmla="*/ 4687253 w 4687252"/>
              <a:gd name="connsiteY2" fmla="*/ 4328160 h 4328160"/>
              <a:gd name="connsiteX3" fmla="*/ 0 w 4687252"/>
              <a:gd name="connsiteY3" fmla="*/ 4328160 h 432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7252" h="4328160">
                <a:moveTo>
                  <a:pt x="0" y="0"/>
                </a:moveTo>
                <a:lnTo>
                  <a:pt x="4687253" y="0"/>
                </a:lnTo>
                <a:lnTo>
                  <a:pt x="4687253" y="4328160"/>
                </a:lnTo>
                <a:lnTo>
                  <a:pt x="0" y="4328160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PICTURE">
            <a:extLst>
              <a:ext uri="{FF2B5EF4-FFF2-40B4-BE49-F238E27FC236}">
                <a16:creationId xmlns:a16="http://schemas.microsoft.com/office/drawing/2014/main" id="{15C7162C-9B13-4FD0-9DFB-EBEDF9F63587}"/>
              </a:ext>
            </a:extLst>
          </p:cNvPr>
          <p:cNvSpPr/>
          <p:nvPr/>
        </p:nvSpPr>
        <p:spPr>
          <a:xfrm>
            <a:off x="3658236" y="-147044"/>
            <a:ext cx="6633225" cy="8679115"/>
          </a:xfrm>
          <a:custGeom>
            <a:avLst/>
            <a:gdLst>
              <a:gd name="connsiteX0" fmla="*/ 0 w 6633225"/>
              <a:gd name="connsiteY0" fmla="*/ 0 h 8679115"/>
              <a:gd name="connsiteX1" fmla="*/ 6633225 w 6633225"/>
              <a:gd name="connsiteY1" fmla="*/ 0 h 8679115"/>
              <a:gd name="connsiteX2" fmla="*/ 6633225 w 6633225"/>
              <a:gd name="connsiteY2" fmla="*/ 8422076 h 8679115"/>
              <a:gd name="connsiteX3" fmla="*/ 6375028 w 6633225"/>
              <a:gd name="connsiteY3" fmla="*/ 8679115 h 8679115"/>
              <a:gd name="connsiteX4" fmla="*/ 1083862 w 6633225"/>
              <a:gd name="connsiteY4" fmla="*/ 8679115 h 8679115"/>
              <a:gd name="connsiteX5" fmla="*/ 1083862 w 6633225"/>
              <a:gd name="connsiteY5" fmla="*/ 4384 h 8679115"/>
              <a:gd name="connsiteX6" fmla="*/ 0 w 6633225"/>
              <a:gd name="connsiteY6" fmla="*/ 4384 h 867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33225" h="8679115">
                <a:moveTo>
                  <a:pt x="0" y="0"/>
                </a:moveTo>
                <a:lnTo>
                  <a:pt x="6633225" y="0"/>
                </a:lnTo>
                <a:lnTo>
                  <a:pt x="6633225" y="8422076"/>
                </a:lnTo>
                <a:cubicBezTo>
                  <a:pt x="6633225" y="8564490"/>
                  <a:pt x="6517442" y="8679115"/>
                  <a:pt x="6375028" y="8679115"/>
                </a:cubicBezTo>
                <a:lnTo>
                  <a:pt x="1083862" y="8679115"/>
                </a:lnTo>
                <a:lnTo>
                  <a:pt x="1083862" y="4384"/>
                </a:lnTo>
                <a:lnTo>
                  <a:pt x="0" y="4384"/>
                </a:lnTo>
                <a:close/>
              </a:path>
            </a:pathLst>
          </a:custGeom>
          <a:blipFill>
            <a:blip r:embed="rId3"/>
            <a:srcRect/>
            <a:stretch>
              <a:fillRect l="-4529" t="-30553" r="-25593" b="-18619"/>
            </a:stretch>
          </a:blipFill>
          <a:ln w="9525" cap="flat">
            <a:noFill/>
            <a:prstDash val="solid"/>
            <a:miter/>
          </a:ln>
          <a:effectLst>
            <a:outerShdw blurRad="152400" dist="38100" dir="8100000" sx="101000" sy="101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15DDFDA-1FDC-485E-AEAF-F4A60D87E226}"/>
              </a:ext>
            </a:extLst>
          </p:cNvPr>
          <p:cNvGrpSpPr/>
          <p:nvPr/>
        </p:nvGrpSpPr>
        <p:grpSpPr>
          <a:xfrm>
            <a:off x="347974" y="1933642"/>
            <a:ext cx="5589565" cy="3448085"/>
            <a:chOff x="-13466" y="1250148"/>
            <a:chExt cx="5951006" cy="3671050"/>
          </a:xfrm>
          <a:effectLst>
            <a:outerShdw blurRad="101600" dist="38100" dir="10800000" sx="101000" sy="101000" algn="r" rotWithShape="0">
              <a:prstClr val="black">
                <a:alpha val="40000"/>
              </a:prstClr>
            </a:outerShdw>
          </a:effectLst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C00E10E-B911-460B-9A35-4C9BACC8FBC2}"/>
                </a:ext>
              </a:extLst>
            </p:cNvPr>
            <p:cNvSpPr/>
            <p:nvPr/>
          </p:nvSpPr>
          <p:spPr>
            <a:xfrm>
              <a:off x="2749603" y="1250148"/>
              <a:ext cx="3187936" cy="123712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04020ED1-024E-46BB-807F-0AE6DFEFEFA0}"/>
                </a:ext>
              </a:extLst>
            </p:cNvPr>
            <p:cNvSpPr/>
            <p:nvPr/>
          </p:nvSpPr>
          <p:spPr>
            <a:xfrm>
              <a:off x="-13466" y="2487270"/>
              <a:ext cx="5951006" cy="146892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58FDADA0-6A3F-4F5B-A130-5A971DAB7A42}"/>
                </a:ext>
              </a:extLst>
            </p:cNvPr>
            <p:cNvSpPr/>
            <p:nvPr/>
          </p:nvSpPr>
          <p:spPr>
            <a:xfrm>
              <a:off x="1332798" y="3958486"/>
              <a:ext cx="4604742" cy="96271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9546451-0870-4F2B-AD8C-79D924611BB5}"/>
                </a:ext>
              </a:extLst>
            </p:cNvPr>
            <p:cNvSpPr txBox="1"/>
            <p:nvPr/>
          </p:nvSpPr>
          <p:spPr>
            <a:xfrm>
              <a:off x="2861478" y="1250148"/>
              <a:ext cx="2951151" cy="97275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000" spc="150" dirty="0" err="1">
                  <a:solidFill>
                    <a:schemeClr val="bg1">
                      <a:lumMod val="95000"/>
                    </a:schemeClr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Ino</a:t>
              </a:r>
              <a:r>
                <a:rPr lang="en-US" sz="8000" spc="150" dirty="0">
                  <a:solidFill>
                    <a:schemeClr val="bg1">
                      <a:lumMod val="95000"/>
                    </a:schemeClr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-</a:t>
              </a:r>
              <a:endParaRPr lang="en-US" sz="8000" spc="150" baseline="0" dirty="0">
                <a:solidFill>
                  <a:schemeClr val="bg1">
                    <a:lumMod val="95000"/>
                  </a:schemeClr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2B3F2D8-E136-443B-8AD1-95073534D252}"/>
                </a:ext>
              </a:extLst>
            </p:cNvPr>
            <p:cNvSpPr txBox="1"/>
            <p:nvPr/>
          </p:nvSpPr>
          <p:spPr>
            <a:xfrm>
              <a:off x="1634844" y="2302087"/>
              <a:ext cx="4159847" cy="97275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11500" spc="150" baseline="0" dirty="0" err="1">
                  <a:solidFill>
                    <a:schemeClr val="bg1">
                      <a:lumMod val="95000"/>
                    </a:schemeClr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vative</a:t>
              </a:r>
              <a:endParaRPr lang="en-US" sz="11500" spc="150" baseline="0" dirty="0">
                <a:solidFill>
                  <a:schemeClr val="bg1">
                    <a:lumMod val="95000"/>
                  </a:schemeClr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A360752-6C3F-4688-8CAF-24E651F7CBB5}"/>
                </a:ext>
              </a:extLst>
            </p:cNvPr>
            <p:cNvSpPr txBox="1"/>
            <p:nvPr/>
          </p:nvSpPr>
          <p:spPr>
            <a:xfrm>
              <a:off x="4021827" y="3889267"/>
              <a:ext cx="1790802" cy="97275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150" baseline="0" dirty="0">
                  <a:solidFill>
                    <a:schemeClr val="accent2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Template.</a:t>
              </a:r>
            </a:p>
          </p:txBody>
        </p:sp>
      </p:grpSp>
      <p:grpSp>
        <p:nvGrpSpPr>
          <p:cNvPr id="118" name="Graphic 3">
            <a:extLst>
              <a:ext uri="{FF2B5EF4-FFF2-40B4-BE49-F238E27FC236}">
                <a16:creationId xmlns:a16="http://schemas.microsoft.com/office/drawing/2014/main" id="{309334B3-182B-4622-BA46-D915879B8AE2}"/>
              </a:ext>
            </a:extLst>
          </p:cNvPr>
          <p:cNvGrpSpPr/>
          <p:nvPr/>
        </p:nvGrpSpPr>
        <p:grpSpPr>
          <a:xfrm>
            <a:off x="2131703" y="6058188"/>
            <a:ext cx="2546883" cy="2165537"/>
            <a:chOff x="6964786" y="4810083"/>
            <a:chExt cx="1804731" cy="1534508"/>
          </a:xfrm>
          <a:solidFill>
            <a:schemeClr val="accent1"/>
          </a:solidFill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7DF479C4-CD5C-41A0-8760-F7BD24F81FAA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chemeClr val="bg1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6C25975-2355-4B0F-A77E-C126E60DF6B5}"/>
                </a:ext>
              </a:extLst>
            </p:cNvPr>
            <p:cNvSpPr txBox="1"/>
            <p:nvPr/>
          </p:nvSpPr>
          <p:spPr>
            <a:xfrm>
              <a:off x="7717788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C87F279-5173-4E19-ABBE-FD21E751E758}"/>
                </a:ext>
              </a:extLst>
            </p:cNvPr>
            <p:cNvSpPr txBox="1"/>
            <p:nvPr/>
          </p:nvSpPr>
          <p:spPr>
            <a:xfrm>
              <a:off x="7833635" y="5850867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4BC21DDA-56CE-4A9E-A0C5-340ADDDDBC47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41" name="Graphic 28">
              <a:extLst>
                <a:ext uri="{FF2B5EF4-FFF2-40B4-BE49-F238E27FC236}">
                  <a16:creationId xmlns:a16="http://schemas.microsoft.com/office/drawing/2014/main" id="{E224D4B3-2B18-4DCE-82C4-8634B02C3CD2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1242C8E1-4746-412D-80D9-3C4F21DB606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4DBD8B72-9FFF-4711-B616-17DD6F82EB2B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42" name="Graphic 29">
              <a:extLst>
                <a:ext uri="{FF2B5EF4-FFF2-40B4-BE49-F238E27FC236}">
                  <a16:creationId xmlns:a16="http://schemas.microsoft.com/office/drawing/2014/main" id="{B8A1E177-CD90-4D3B-A10C-F8F76857D192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B637D553-6418-482D-ABE1-2CDC05FD28E1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578742F3-A509-4E5F-836A-A462A3D95213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43" name="Graphic 27">
              <a:extLst>
                <a:ext uri="{FF2B5EF4-FFF2-40B4-BE49-F238E27FC236}">
                  <a16:creationId xmlns:a16="http://schemas.microsoft.com/office/drawing/2014/main" id="{1CC584BA-617A-45CB-A054-9EB5E78E43A2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7166F4F9-C202-4EA9-A449-9567F32AC557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145" name="Graphic 27">
                <a:extLst>
                  <a:ext uri="{FF2B5EF4-FFF2-40B4-BE49-F238E27FC236}">
                    <a16:creationId xmlns:a16="http://schemas.microsoft.com/office/drawing/2014/main" id="{5A38C701-2075-4E61-A0FE-0D405BDD65EF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50A986C8-D100-4886-BD9F-A92CFEC1BB00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854425D7-966E-4EA4-A087-37A4EE07348E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B34A3619-3CF0-40E9-AE3E-AD81BE8E21C4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C60A5A48-BDC0-46E5-AFB2-D9F0985AC943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046CCE3A-86B7-41B1-8316-F98AFF743A8C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155" name="Rectangle 154">
            <a:extLst>
              <a:ext uri="{FF2B5EF4-FFF2-40B4-BE49-F238E27FC236}">
                <a16:creationId xmlns:a16="http://schemas.microsoft.com/office/drawing/2014/main" id="{B373F938-8442-4E8D-925B-4DCB268D08F4}"/>
              </a:ext>
            </a:extLst>
          </p:cNvPr>
          <p:cNvSpPr/>
          <p:nvPr/>
        </p:nvSpPr>
        <p:spPr>
          <a:xfrm>
            <a:off x="952499" y="10006554"/>
            <a:ext cx="83058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F151EE9D-473C-40EF-8D0A-1EEAC50D1D43}"/>
              </a:ext>
            </a:extLst>
          </p:cNvPr>
          <p:cNvSpPr/>
          <p:nvPr/>
        </p:nvSpPr>
        <p:spPr>
          <a:xfrm rot="18900000">
            <a:off x="881706" y="11584509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53B024A3-B754-4045-B8F1-E7BFE11A37AB}"/>
              </a:ext>
            </a:extLst>
          </p:cNvPr>
          <p:cNvSpPr/>
          <p:nvPr/>
        </p:nvSpPr>
        <p:spPr>
          <a:xfrm>
            <a:off x="9258301" y="9003610"/>
            <a:ext cx="378061" cy="378061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C8839B99-33B4-4D41-B2CC-690D75BA3724}"/>
              </a:ext>
            </a:extLst>
          </p:cNvPr>
          <p:cNvGrpSpPr/>
          <p:nvPr/>
        </p:nvGrpSpPr>
        <p:grpSpPr>
          <a:xfrm>
            <a:off x="4092603" y="8895247"/>
            <a:ext cx="2101795" cy="450737"/>
            <a:chOff x="4411300" y="2755539"/>
            <a:chExt cx="2101795" cy="450737"/>
          </a:xfrm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90A1A88C-0FCC-47FE-87FF-71AF26757F2C}"/>
                </a:ext>
              </a:extLst>
            </p:cNvPr>
            <p:cNvSpPr/>
            <p:nvPr/>
          </p:nvSpPr>
          <p:spPr>
            <a:xfrm>
              <a:off x="4411300" y="2755539"/>
              <a:ext cx="2101795" cy="450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  <p:sp>
          <p:nvSpPr>
            <p:cNvPr id="161" name="JOIN US">
              <a:extLst>
                <a:ext uri="{FF2B5EF4-FFF2-40B4-BE49-F238E27FC236}">
                  <a16:creationId xmlns:a16="http://schemas.microsoft.com/office/drawing/2014/main" id="{02BFE359-A61C-4E0B-A666-A155751FDF78}"/>
                </a:ext>
              </a:extLst>
            </p:cNvPr>
            <p:cNvSpPr txBox="1"/>
            <p:nvPr/>
          </p:nvSpPr>
          <p:spPr>
            <a:xfrm>
              <a:off x="4430271" y="2859223"/>
              <a:ext cx="2062501" cy="315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accent2"/>
                  </a:solidFill>
                  <a:latin typeface="Montserrat Black" panose="00000A00000000000000" pitchFamily="2" charset="0"/>
                </a:rPr>
                <a:t>SHOP NOW!!</a:t>
              </a:r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CE783145-8151-4ED6-802F-9BA237CF8130}"/>
                </a:ext>
              </a:extLst>
            </p:cNvPr>
            <p:cNvSpPr/>
            <p:nvPr/>
          </p:nvSpPr>
          <p:spPr>
            <a:xfrm>
              <a:off x="4493642" y="2798730"/>
              <a:ext cx="1937110" cy="3643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54000" dist="1905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/>
                </a:solidFill>
                <a:latin typeface="Gotham" panose="02000504020000020004" pitchFamily="2" charset="0"/>
              </a:endParaRPr>
            </a:p>
          </p:txBody>
        </p:sp>
      </p:grpSp>
      <p:sp>
        <p:nvSpPr>
          <p:cNvPr id="163" name="Graphic 53" descr="Arrow Slight curve">
            <a:extLst>
              <a:ext uri="{FF2B5EF4-FFF2-40B4-BE49-F238E27FC236}">
                <a16:creationId xmlns:a16="http://schemas.microsoft.com/office/drawing/2014/main" id="{DAD0E93D-FE25-422A-81A7-605010D34931}"/>
              </a:ext>
            </a:extLst>
          </p:cNvPr>
          <p:cNvSpPr/>
          <p:nvPr/>
        </p:nvSpPr>
        <p:spPr>
          <a:xfrm>
            <a:off x="9167813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03A61241-D340-47C5-94B2-DCA05FEFD777}"/>
              </a:ext>
            </a:extLst>
          </p:cNvPr>
          <p:cNvSpPr/>
          <p:nvPr/>
        </p:nvSpPr>
        <p:spPr>
          <a:xfrm>
            <a:off x="1787099" y="9642036"/>
            <a:ext cx="218146" cy="218146"/>
          </a:xfrm>
          <a:custGeom>
            <a:avLst/>
            <a:gdLst>
              <a:gd name="connsiteX0" fmla="*/ 0 w 378061"/>
              <a:gd name="connsiteY0" fmla="*/ 219276 h 378061"/>
              <a:gd name="connsiteX1" fmla="*/ 166347 w 378061"/>
              <a:gd name="connsiteY1" fmla="*/ 219276 h 378061"/>
              <a:gd name="connsiteX2" fmla="*/ 166347 w 378061"/>
              <a:gd name="connsiteY2" fmla="*/ 378061 h 378061"/>
              <a:gd name="connsiteX3" fmla="*/ 219276 w 378061"/>
              <a:gd name="connsiteY3" fmla="*/ 378061 h 378061"/>
              <a:gd name="connsiteX4" fmla="*/ 219276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9276 w 378061"/>
              <a:gd name="connsiteY7" fmla="*/ 158786 h 378061"/>
              <a:gd name="connsiteX8" fmla="*/ 219276 w 378061"/>
              <a:gd name="connsiteY8" fmla="*/ 0 h 378061"/>
              <a:gd name="connsiteX9" fmla="*/ 166347 w 378061"/>
              <a:gd name="connsiteY9" fmla="*/ 0 h 378061"/>
              <a:gd name="connsiteX10" fmla="*/ 166347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66347" y="219276"/>
                </a:lnTo>
                <a:lnTo>
                  <a:pt x="166347" y="378061"/>
                </a:lnTo>
                <a:lnTo>
                  <a:pt x="219276" y="378061"/>
                </a:lnTo>
                <a:lnTo>
                  <a:pt x="219276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9276" y="158786"/>
                </a:lnTo>
                <a:lnTo>
                  <a:pt x="219276" y="0"/>
                </a:lnTo>
                <a:lnTo>
                  <a:pt x="166347" y="0"/>
                </a:lnTo>
                <a:lnTo>
                  <a:pt x="166347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5" name="Freeform: Shape 164">
            <a:extLst>
              <a:ext uri="{FF2B5EF4-FFF2-40B4-BE49-F238E27FC236}">
                <a16:creationId xmlns:a16="http://schemas.microsoft.com/office/drawing/2014/main" id="{9A112EDA-8FFF-4F62-B0E4-37B682057075}"/>
              </a:ext>
            </a:extLst>
          </p:cNvPr>
          <p:cNvSpPr/>
          <p:nvPr/>
        </p:nvSpPr>
        <p:spPr>
          <a:xfrm rot="18900000">
            <a:off x="9151165" y="10808736"/>
            <a:ext cx="218733" cy="218733"/>
          </a:xfrm>
          <a:custGeom>
            <a:avLst/>
            <a:gdLst>
              <a:gd name="connsiteX0" fmla="*/ 0 w 378061"/>
              <a:gd name="connsiteY0" fmla="*/ 219276 h 378061"/>
              <a:gd name="connsiteX1" fmla="*/ 158786 w 378061"/>
              <a:gd name="connsiteY1" fmla="*/ 219276 h 378061"/>
              <a:gd name="connsiteX2" fmla="*/ 158786 w 378061"/>
              <a:gd name="connsiteY2" fmla="*/ 378061 h 378061"/>
              <a:gd name="connsiteX3" fmla="*/ 211714 w 378061"/>
              <a:gd name="connsiteY3" fmla="*/ 378061 h 378061"/>
              <a:gd name="connsiteX4" fmla="*/ 211714 w 378061"/>
              <a:gd name="connsiteY4" fmla="*/ 219276 h 378061"/>
              <a:gd name="connsiteX5" fmla="*/ 378061 w 378061"/>
              <a:gd name="connsiteY5" fmla="*/ 219276 h 378061"/>
              <a:gd name="connsiteX6" fmla="*/ 378061 w 378061"/>
              <a:gd name="connsiteY6" fmla="*/ 158786 h 378061"/>
              <a:gd name="connsiteX7" fmla="*/ 211714 w 378061"/>
              <a:gd name="connsiteY7" fmla="*/ 158786 h 378061"/>
              <a:gd name="connsiteX8" fmla="*/ 211714 w 378061"/>
              <a:gd name="connsiteY8" fmla="*/ 0 h 378061"/>
              <a:gd name="connsiteX9" fmla="*/ 158786 w 378061"/>
              <a:gd name="connsiteY9" fmla="*/ 0 h 378061"/>
              <a:gd name="connsiteX10" fmla="*/ 158786 w 378061"/>
              <a:gd name="connsiteY10" fmla="*/ 158786 h 378061"/>
              <a:gd name="connsiteX11" fmla="*/ 0 w 378061"/>
              <a:gd name="connsiteY11" fmla="*/ 158786 h 3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8061" h="378061">
                <a:moveTo>
                  <a:pt x="0" y="219276"/>
                </a:moveTo>
                <a:lnTo>
                  <a:pt x="158786" y="219276"/>
                </a:lnTo>
                <a:lnTo>
                  <a:pt x="158786" y="378061"/>
                </a:lnTo>
                <a:lnTo>
                  <a:pt x="211714" y="378061"/>
                </a:lnTo>
                <a:lnTo>
                  <a:pt x="211714" y="219276"/>
                </a:lnTo>
                <a:lnTo>
                  <a:pt x="378061" y="219276"/>
                </a:lnTo>
                <a:lnTo>
                  <a:pt x="378061" y="158786"/>
                </a:lnTo>
                <a:lnTo>
                  <a:pt x="211714" y="158786"/>
                </a:lnTo>
                <a:lnTo>
                  <a:pt x="211714" y="0"/>
                </a:lnTo>
                <a:lnTo>
                  <a:pt x="158786" y="0"/>
                </a:lnTo>
                <a:lnTo>
                  <a:pt x="158786" y="158786"/>
                </a:lnTo>
                <a:lnTo>
                  <a:pt x="0" y="158786"/>
                </a:lnTo>
                <a:close/>
              </a:path>
            </a:pathLst>
          </a:custGeom>
          <a:solidFill>
            <a:srgbClr val="FFFFFF"/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6B9D29B5-A11A-4650-8C08-3E36D809B507}"/>
              </a:ext>
            </a:extLst>
          </p:cNvPr>
          <p:cNvSpPr txBox="1"/>
          <p:nvPr/>
        </p:nvSpPr>
        <p:spPr>
          <a:xfrm>
            <a:off x="-192122" y="620215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84F19D47-24CB-40CB-9FF7-67E546BA16E4}"/>
              </a:ext>
            </a:extLst>
          </p:cNvPr>
          <p:cNvSpPr txBox="1"/>
          <p:nvPr/>
        </p:nvSpPr>
        <p:spPr>
          <a:xfrm>
            <a:off x="-56020" y="255749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3384514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1632</TotalTime>
  <Words>687</Words>
  <Application>Microsoft Office PowerPoint</Application>
  <PresentationFormat>Custom</PresentationFormat>
  <Paragraphs>96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Gotham</vt:lpstr>
      <vt:lpstr>Montserrat Black</vt:lpstr>
      <vt:lpstr>Montserrat ExtraBold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166</cp:revision>
  <dcterms:created xsi:type="dcterms:W3CDTF">2020-10-14T09:22:31Z</dcterms:created>
  <dcterms:modified xsi:type="dcterms:W3CDTF">2021-03-15T08:48:08Z</dcterms:modified>
</cp:coreProperties>
</file>