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028" r:id="rId3"/>
    <p:sldId id="1029" r:id="rId4"/>
    <p:sldId id="1030" r:id="rId5"/>
    <p:sldId id="1031" r:id="rId6"/>
    <p:sldId id="1032" r:id="rId7"/>
    <p:sldId id="1033" r:id="rId8"/>
    <p:sldId id="1034" r:id="rId9"/>
    <p:sldId id="1035" r:id="rId10"/>
    <p:sldId id="1036" r:id="rId11"/>
    <p:sldId id="1037" r:id="rId12"/>
    <p:sldId id="1038" r:id="rId13"/>
    <p:sldId id="1039" r:id="rId14"/>
    <p:sldId id="1040" r:id="rId15"/>
    <p:sldId id="1041" r:id="rId16"/>
    <p:sldId id="1042" r:id="rId17"/>
    <p:sldId id="1043" r:id="rId18"/>
    <p:sldId id="1044" r:id="rId19"/>
    <p:sldId id="1045" r:id="rId20"/>
    <p:sldId id="1046" r:id="rId21"/>
    <p:sldId id="1047" r:id="rId22"/>
    <p:sldId id="1048" r:id="rId2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25C98DC-5005-483A-B3F4-D8E81853DAB2}" v="3" dt="2024-01-11T04:46:21.70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heme" Target="theme/theme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presProps" Target="pres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microsoft.com/office/2016/11/relationships/changesInfo" Target="changesInfos/changesInfo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맛있다 군만두" userId="88f4dfb63950bb32" providerId="LiveId" clId="{525C98DC-5005-483A-B3F4-D8E81853DAB2}"/>
    <pc:docChg chg="addSld delSld modSld">
      <pc:chgData name="맛있다 군만두" userId="88f4dfb63950bb32" providerId="LiveId" clId="{525C98DC-5005-483A-B3F4-D8E81853DAB2}" dt="2024-01-11T04:46:21.695" v="2"/>
      <pc:docMkLst>
        <pc:docMk/>
      </pc:docMkLst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3558245803" sldId="1028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327064249" sldId="1029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626434195" sldId="1030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334954212" sldId="1031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2353245894" sldId="1032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1835446728" sldId="1033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2234231583" sldId="1034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915899199" sldId="1035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1196179536" sldId="1036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1093074416" sldId="1037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1646424019" sldId="1038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3292922845" sldId="1039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938096160" sldId="1040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3360674138" sldId="1041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4206630222" sldId="1042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378555016" sldId="1043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3517036153" sldId="1044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143826114" sldId="1045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1847531359" sldId="1046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730619635" sldId="1047"/>
        </pc:sldMkLst>
      </pc:sldChg>
      <pc:sldChg chg="add del setBg">
        <pc:chgData name="맛있다 군만두" userId="88f4dfb63950bb32" providerId="LiveId" clId="{525C98DC-5005-483A-B3F4-D8E81853DAB2}" dt="2024-01-11T04:46:21.695" v="2"/>
        <pc:sldMkLst>
          <pc:docMk/>
          <pc:sldMk cId="151472536" sldId="1048"/>
        </pc:sldMkLst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752201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678009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286828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91114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398057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011579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341829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97562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493763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728605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85247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9417340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03631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시대에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느부갓네살이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올라오매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여호야김이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삼 년간 섬기다가 돌아서 그를 배반하였더니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355824580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느부갓네살의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신복들이 예루살렘에 올라와서 그 성을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에워싸니라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10930744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신복들이 에워쌀 때에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느부갓네살도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성에 이르니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164642401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여호야긴이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어머니와 신복과 지도자들과 내시들과 함께 바벨론 왕에게 나아가매 왕이 잡으니 때는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 여덟째 해이라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329292284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여호와의 성전의 모든 보물과 왕궁 보물을 집어내고 또 이스라엘의 왕 솔로몬이 만든 것 곧 여호와의 성전의 금 그릇을 다 파괴하였으니 여호와의 말씀과 같이 되었더라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93809616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또 예루살렘의 모든 백성과 모든 지도자와 모든 용사 만 명과 모든 장인과 대장장이를 사로잡아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비천한 자 외에는 그 땅에 남은 자가 없었더라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336067413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여호야긴을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바벨론으로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사로잡아 가고 왕의 어머니와 왕의 아내들과 내시들과 나라에 권세 있는 자도 예루살렘에서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바벨론으로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사로잡아 가고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420663022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용사 칠천 명과 장인과 대장장이 천 명 곧 용감하여 싸움을 할 만한 모든 자들을 바벨론 왕이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바벨론으로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사로잡아 가고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37855501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 왕이 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여호야긴의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숙부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맛다니야를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대신하여 왕으로 삼고 그의 이름을 고쳐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시드기야라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하였더라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351703615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시드기야가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왕이 될 때에 나이가 이십일 세라 예루살렘에서 십일 년간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다스리니라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어머니의 이름은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하무달이요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립나인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예레미야의 딸이더라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14382611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여호야김의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모든 행위를 따라 여호와 보시기에 악을 행한지라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18475313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그의 종 선지자들을 통하여 하신 말씀과 같이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갈대아의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부대와 아람의 부대와 모압의 부대와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암몬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자손의 부대를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여호야김에게로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보내 유다를 쳐 멸하려 하시니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32706424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예루살렘과 유다를 진노하심이 그들을 그 앞에서 쫓아내실 때까지 이르렀더라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73061963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시드기야가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바벨론 왕을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배반하니라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1514725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일이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임함은 곧 여호와의 말씀대로 그들을 자기 앞에서 물리치고자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하심이니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지은 모든 죄 때문이며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6264341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그가 무죄한 자의 피를 흘려 그의 피가 예루살렘에 가득하게 하였음이라 여호와께서 사하시기를 즐겨하지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아니하시니라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3349542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여호야김의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남은 사적과 행한 모든 일은 유다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역대지략에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기록되지 아니하였느냐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23532458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여호야김이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조상들과 함께 자매 그의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여호야긴이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대신하여 왕이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18354467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애굽 왕이 다시는 그 나라에서 나오지 못하였으니 이는 바벨론 왕이 애굽 강에서부터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유브라데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강까지 애굽 왕에게 속한 땅을 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점령하였음이더라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22342315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여호야긴이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왕이 될 때에 나이가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세라 예루살렘에서 석 달간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다스리니라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어머니의 이름은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느후스다요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예루살렘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엘라단의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딸이더라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91589919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여호야긴이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아버지의 모든 행위를 따라서 여호와께서 보시기에 악을 행하였더라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11961795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383</Words>
  <Application>Microsoft Office PowerPoint</Application>
  <PresentationFormat>와이드스크린</PresentationFormat>
  <Paragraphs>42</Paragraphs>
  <Slides>21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21</vt:i4>
      </vt:variant>
    </vt:vector>
  </HeadingPairs>
  <TitlesOfParts>
    <vt:vector size="27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13</cp:revision>
  <dcterms:modified xsi:type="dcterms:W3CDTF">2024-10-02T10:48:40Z</dcterms:modified>
</cp:coreProperties>
</file>