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다윗을 기억하여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겪은 그 모든 역경을 기억하여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종 다윗을 보시고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기름 부어서 세우신 그 종을 물리치지 말아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7316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다윗에게 맹세하셨으니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맹세는 진실하여 변하지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몸에서 난 자손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사람을 왕으로 삼을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보좌에 앉아 네 뒤를 이을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5422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만일 네 자손이 나와 더불어 맺은 언약을 지키고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가르친 그 법도를 지키면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자손이 대대로 네 뒤를 이어서 네 보좌에 앉을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946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시온을 택하시고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곳을 당신이 계실 곳으로 삼으시기를 원하셔서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이렇게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717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132:14.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곳은 영원히 내가 쉴 곳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곳을 내가 원하니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여기에서 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4390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성읍에 먹거리를 가득하게 채워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성읍의 가난한 사람들에게 먹거리를 넉넉하게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05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제사장들로 의로운 일을 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성도들은 기쁨의 함성을 지르게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1156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여기에서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다윗의 자손 가운데서 한 사람을 뽑아서 큰 왕이 되게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기름 부어 세운 왕의 통치가 지속되게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6394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원수들은 수치를 당하게 하지만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면류관만은 그의 머리 위에서 빛나게 해주겠다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9506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다윗이 주님께 맹세하고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전능하신 분께 서약하기를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8844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 집 장막에 들어가지 아니하며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침상에도 오르지 아니하며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818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눈을 붙이고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깊은 잠에 빠지지도 아니할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눈꺼풀에 얕은 잠도 들지 못하게 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7493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계실 장막을 마련할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전능하신 분이 계실 곳을 찾아낼 때까지 그렇게 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1714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법궤가 있다는 말을 에브라다에서 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야알의 들에서 그것을 찾았다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26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132:7.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그분 계신 곳으로 가자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발 아래에 엎드려 경배하자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7059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일어나셔서 주님께서 쉬실 그 곳으로 드십시오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권능 깃들인 법궤와 함께 그 곳으로 드십시오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75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제사장들이 의로운 일을 하게 해주시고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성도들도 기쁨의 함성을 높이게 해주십시오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0033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400</Words>
  <Application>Microsoft Office PowerPoint</Application>
  <PresentationFormat>화면 슬라이드 쇼(16:9)</PresentationFormat>
  <Paragraphs>36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나눔스퀘어 ExtraBold</vt:lpstr>
      <vt:lpstr>Aptos</vt:lpstr>
      <vt:lpstr>Aptos Display</vt:lpstr>
      <vt:lpstr>Arial</vt:lpstr>
      <vt:lpstr>Office 테마</vt:lpstr>
      <vt:lpstr>시 132:1. 주님, 다윗을 기억하여 주십시오. 그가 겪은 그 모든 역경을 기억하여 주십시오.</vt:lpstr>
      <vt:lpstr>시 132:2. 다윗이 주님께 맹세하고, 야곱의 전능하신 분께 서약하기를</vt:lpstr>
      <vt:lpstr>시 132:3. "내가 내 집 장막에 들어가지 아니하며, 내 침상에도 오르지 아니하며</vt:lpstr>
      <vt:lpstr>시 132:4. 눈을 붙이고, 깊은 잠에 빠지지도 아니할 것이며, 눈꺼풀에 얕은 잠도 들지 못하게 하겠습니다.</vt:lpstr>
      <vt:lpstr>시 132:5. 주님께서 계실 장막을 마련할 때까지, 야곱의 전능하신 분이 계실 곳을 찾아낼 때까지 그렇게 하겠습니다" 하였습니다.</vt:lpstr>
      <vt:lpstr>시 132:6. 법궤가 있다는 말을 에브라다에서 듣고, 야알의 들에서 그것을 찾았다.</vt:lpstr>
      <vt:lpstr>시 132:7. "그분 계신 곳으로 가자. 그 발 아래에 엎드려 경배하자."</vt:lpstr>
      <vt:lpstr>시 132:8. 주님, 일어나셔서 주님께서 쉬실 그 곳으로 드십시오. 주님의 권능 깃들인 법궤와 함께 그 곳으로 드십시오.</vt:lpstr>
      <vt:lpstr>시 132:9. 주님의 제사장들이 의로운 일을 하게 해주시고, 주님의 성도들도 기쁨의 함성을 높이게 해주십시오.</vt:lpstr>
      <vt:lpstr>시 132:10. 주님의 종 다윗을 보시고, 주님께서 기름 부어서 세우신 그 종을 물리치지 말아 주십시오.</vt:lpstr>
      <vt:lpstr>시 132:11. 주님께서 다윗에게 맹세하셨으니, 그 맹세는 진실하여 변하지 않을 것이다. "네 몸에서 난 자손 가운데서, 한 사람을 왕으로 삼을 것이니, 그가 보좌에 앉아 네 뒤를 이을 것이다.</vt:lpstr>
      <vt:lpstr>시 132:12. 만일 네 자손이 나와 더불어 맺은 언약을 지키고, 내가 가르친 그 법도를 지키면, 그들의 자손이 대대로 네 뒤를 이어서 네 보좌에 앉을 것이다."</vt:lpstr>
      <vt:lpstr>시 132:13. 주님께서 시온을 택하시고, 그 곳을 당신이 계실 곳으로 삼으시기를 원하셔서, 이렇게 말씀하셨다.</vt:lpstr>
      <vt:lpstr>시 132:14. "이 곳은 영원히 내가 쉴 곳, 이 곳을 내가 원하니, 나는 여기에서 살겠다.</vt:lpstr>
      <vt:lpstr>시 132:15. 이 성읍에 먹거리를 가득하게 채워 주고, 이 성읍의 가난한 사람들에게 먹거리를 넉넉하게 주겠다.</vt:lpstr>
      <vt:lpstr>시 132:16. 제사장들로 의로운 일을 하게 하고, 성도들은 기쁨의 함성을 지르게 하겠다.</vt:lpstr>
      <vt:lpstr>시 132:17. 여기에서 나는, 다윗의 자손 가운데서 한 사람을 뽑아서 큰 왕이 되게 하고, 내가 기름 부어 세운 왕의 통치가 지속되게 하겠다.</vt:lpstr>
      <vt:lpstr>시 132:18. 그의 원수들은 수치를 당하게 하지만, 그의 면류관만은 그의 머리 위에서 빛나게 해주겠다."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2024-10-24T03:32:47Z</dcterms:modified>
</cp:coreProperties>
</file>