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r:id="rId1"/>
  </p:sldMasterIdLst>
  <p:notesMasterIdLst>
    <p:notesMasterId r:id="rId10"/>
  </p:notesMasterIdLst>
  <p:sldIdLst>
    <p:sldId id="257" r:id="rId2"/>
    <p:sldId id="258" r:id="rId3"/>
    <p:sldId id="259" r:id="rId4"/>
    <p:sldId id="256" r:id="rId5"/>
    <p:sldId id="261" r:id="rId6"/>
    <p:sldId id="262" r:id="rId7"/>
    <p:sldId id="264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FF99"/>
    <a:srgbClr val="0000FF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  <p:ext uri="{FD5EFAAD-0ECE-453E-9831-46B23BE46B34}">
      <p15:chartTrackingRefBased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SorterView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1704" y="-6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07020C-6884-400C-A5E7-DA5D63FB2ED7}" type="datetimeFigureOut">
              <a:rPr lang="en-US" smtClean="0"/>
              <a:pPr/>
              <a:t>9/18/16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63CB4E-684A-4DB1-87FF-88BAB7B5508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CB4E-684A-4DB1-87FF-88BAB7B5508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D3A3D-4C45-47B2-B70D-D0704EB1C860}" type="datetimeFigureOut">
              <a:rPr lang="en-US" smtClean="0"/>
              <a:pPr/>
              <a:t>9/18/16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DBC36-3E6D-478F-8760-F6EBDB069E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D3A3D-4C45-47B2-B70D-D0704EB1C860}" type="datetimeFigureOut">
              <a:rPr lang="en-US" smtClean="0"/>
              <a:pPr/>
              <a:t>9/18/16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DBC36-3E6D-478F-8760-F6EBDB069E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D3A3D-4C45-47B2-B70D-D0704EB1C860}" type="datetimeFigureOut">
              <a:rPr lang="en-US" smtClean="0"/>
              <a:pPr/>
              <a:t>9/18/16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DBC36-3E6D-478F-8760-F6EBDB069E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D3A3D-4C45-47B2-B70D-D0704EB1C860}" type="datetimeFigureOut">
              <a:rPr lang="en-US" smtClean="0"/>
              <a:pPr/>
              <a:t>9/18/16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DBC36-3E6D-478F-8760-F6EBDB069E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D3A3D-4C45-47B2-B70D-D0704EB1C860}" type="datetimeFigureOut">
              <a:rPr lang="en-US" smtClean="0"/>
              <a:pPr/>
              <a:t>9/18/16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DBC36-3E6D-478F-8760-F6EBDB069E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D3A3D-4C45-47B2-B70D-D0704EB1C860}" type="datetimeFigureOut">
              <a:rPr lang="en-US" smtClean="0"/>
              <a:pPr/>
              <a:t>9/18/16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DBC36-3E6D-478F-8760-F6EBDB069E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D3A3D-4C45-47B2-B70D-D0704EB1C860}" type="datetimeFigureOut">
              <a:rPr lang="en-US" smtClean="0"/>
              <a:pPr/>
              <a:t>9/18/16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DBC36-3E6D-478F-8760-F6EBDB069E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D3A3D-4C45-47B2-B70D-D0704EB1C860}" type="datetimeFigureOut">
              <a:rPr lang="en-US" smtClean="0"/>
              <a:pPr/>
              <a:t>9/18/16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DBC36-3E6D-478F-8760-F6EBDB069E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D3A3D-4C45-47B2-B70D-D0704EB1C860}" type="datetimeFigureOut">
              <a:rPr lang="en-US" smtClean="0"/>
              <a:pPr/>
              <a:t>9/18/16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DBC36-3E6D-478F-8760-F6EBDB069E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D3A3D-4C45-47B2-B70D-D0704EB1C860}" type="datetimeFigureOut">
              <a:rPr lang="en-US" smtClean="0"/>
              <a:pPr/>
              <a:t>9/18/16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DBC36-3E6D-478F-8760-F6EBDB069E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D3A3D-4C45-47B2-B70D-D0704EB1C860}" type="datetimeFigureOut">
              <a:rPr lang="en-US" smtClean="0"/>
              <a:pPr/>
              <a:t>9/18/16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DBC36-3E6D-478F-8760-F6EBDB069E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D3A3D-4C45-47B2-B70D-D0704EB1C860}" type="datetimeFigureOut">
              <a:rPr lang="en-US" smtClean="0"/>
              <a:pPr/>
              <a:t>9/18/16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DDBC36-3E6D-478F-8760-F6EBDB069E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5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news.owenslounge.com/2016/07/prophet-bushiri-sells-blood-of-jesus.html?m=1" TargetMode="External"/><Relationship Id="rId3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content-sit4-1.xx.fbcdn.net/v/t1.0-9/13769611_546145288906037_9167914930133640346_n.jpg?oh=eba0daf3bae97be0888a05e32d8ae829&amp;oe=58136DE2"/>
          <p:cNvPicPr>
            <a:picLocks noChangeAspect="1" noChangeArrowheads="1"/>
          </p:cNvPicPr>
          <p:nvPr/>
        </p:nvPicPr>
        <p:blipFill>
          <a:blip r:embed="rId3">
            <a:lum bright="20000" contrast="20000"/>
          </a:blip>
          <a:srcRect/>
          <a:stretch>
            <a:fillRect/>
          </a:stretch>
        </p:blipFill>
        <p:spPr bwMode="auto">
          <a:xfrm>
            <a:off x="990600" y="3200400"/>
            <a:ext cx="2133600" cy="2133600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</p:pic>
      <p:pic>
        <p:nvPicPr>
          <p:cNvPr id="5" name="Picture 2" descr="https://scontent-sit4-1.xx.fbcdn.net/v/t1.0-9/13438928_546145058906060_5310142699330209073_n.jpg?oh=57523d416e3889ecee07c87c005f3a38&amp;oe=582824D2"/>
          <p:cNvPicPr>
            <a:picLocks noChangeAspect="1" noChangeArrowheads="1"/>
          </p:cNvPicPr>
          <p:nvPr/>
        </p:nvPicPr>
        <p:blipFill>
          <a:blip r:embed="rId4">
            <a:lum bright="20000" contrast="20000"/>
          </a:blip>
          <a:srcRect t="5733"/>
          <a:stretch>
            <a:fillRect/>
          </a:stretch>
        </p:blipFill>
        <p:spPr bwMode="auto">
          <a:xfrm>
            <a:off x="3352800" y="2438400"/>
            <a:ext cx="2411202" cy="198558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  <p:pic>
        <p:nvPicPr>
          <p:cNvPr id="6" name="Picture 2" descr="https://scontent-sit4-1.xx.fbcdn.net/v/t1.0-9/13716245_546145115572721_5994900137650319788_n.jpg?oh=520e8fa8e397f800467005983d63b867&amp;oe=582BF7BB"/>
          <p:cNvPicPr>
            <a:picLocks noChangeAspect="1" noChangeArrowheads="1"/>
          </p:cNvPicPr>
          <p:nvPr/>
        </p:nvPicPr>
        <p:blipFill>
          <a:blip r:embed="rId5">
            <a:lum bright="20000" contrast="20000"/>
          </a:blip>
          <a:srcRect/>
          <a:stretch>
            <a:fillRect/>
          </a:stretch>
        </p:blipFill>
        <p:spPr bwMode="auto">
          <a:xfrm>
            <a:off x="6019800" y="1219200"/>
            <a:ext cx="2209800" cy="2209800"/>
          </a:xfrm>
          <a:prstGeom prst="rect">
            <a:avLst/>
          </a:prstGeom>
          <a:noFill/>
          <a:ln w="76200">
            <a:solidFill>
              <a:srgbClr val="0000FF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1066800" y="1295400"/>
            <a:ext cx="3473708" cy="97725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3400"/>
              </a:lnSpc>
            </a:pPr>
            <a:r>
              <a:rPr lang="en-US" sz="3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3-bentuk</a:t>
            </a:r>
          </a:p>
          <a:p>
            <a:pPr algn="ctr">
              <a:lnSpc>
                <a:spcPts val="3400"/>
              </a:lnSpc>
            </a:pPr>
            <a:r>
              <a:rPr lang="en-US" sz="36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Akhir</a:t>
            </a:r>
            <a:r>
              <a:rPr lang="en-US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n-US" sz="36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Kehidupan</a:t>
            </a:r>
            <a:endParaRPr lang="en-US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pbs.twimg.com/media/CAzbIJcUgAMqyF1.jpg"/>
          <p:cNvPicPr>
            <a:picLocks noChangeAspect="1" noChangeArrowheads="1"/>
          </p:cNvPicPr>
          <p:nvPr/>
        </p:nvPicPr>
        <p:blipFill>
          <a:blip r:embed="rId2">
            <a:lum bright="10000" contrast="20000"/>
          </a:blip>
          <a:srcRect t="3365" b="24631"/>
          <a:stretch>
            <a:fillRect/>
          </a:stretch>
        </p:blipFill>
        <p:spPr bwMode="auto">
          <a:xfrm>
            <a:off x="2209800" y="533400"/>
            <a:ext cx="4953000" cy="556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7" name="Picture 3" descr="https://external-sin1-1.xx.fbcdn.net/safe_image.php?d=AQAUWRPcaaW2sjsw&amp;w=476&amp;h=249&amp;url=http%3A%2F%2Fi2.wp.com%2Fiharare.co.zw%2Fwp-content%2Fuploads%2F2016%2F07%2Fblood.jpg%3Fresize%3D720%252C480&amp;cfs=1&amp;upscale=1&amp;sx=0&amp;sy=0&amp;sw=720&amp;sh=377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/>
          <a:stretch>
            <a:fillRect/>
          </a:stretch>
        </p:blipFill>
        <p:spPr bwMode="auto">
          <a:xfrm>
            <a:off x="1905000" y="1524000"/>
            <a:ext cx="5535364" cy="28956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066800" y="4419600"/>
            <a:ext cx="73152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“The blood of Jesus is being sold at our worship center the smallest bottles 500ml are costs R20 000($1360) and the 750ml bottle costs R30 000($2000). We don’t care about the price but the results, as we are speaking the Blood of Jesus has resurrected reported five people</a:t>
            </a:r>
          </a:p>
          <a:p>
            <a:pPr algn="ctr"/>
            <a:r>
              <a:rPr lang="en-US" b="1" dirty="0"/>
              <a:t> and healed hundreds since launch.</a:t>
            </a:r>
            <a:br>
              <a:rPr lang="en-US" b="1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200400" y="990600"/>
            <a:ext cx="3338735" cy="523220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sz="2800" dirty="0">
                <a:latin typeface="Arial Black" pitchFamily="34" charset="0"/>
              </a:rPr>
              <a:t>Prophet </a:t>
            </a:r>
            <a:r>
              <a:rPr lang="en-US" sz="2800" dirty="0" err="1">
                <a:latin typeface="Arial Black" pitchFamily="34" charset="0"/>
              </a:rPr>
              <a:t>Bushiri</a:t>
            </a:r>
            <a:r>
              <a:rPr lang="en-US" sz="2800" dirty="0">
                <a:latin typeface="Arial Black" pitchFamily="34" charset="0"/>
              </a:rPr>
              <a:t> 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066801"/>
            <a:ext cx="6934200" cy="4343400"/>
          </a:xfrm>
          <a:solidFill>
            <a:srgbClr val="FFFF00"/>
          </a:solidFill>
          <a:ln w="28575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>
              <a:lnSpc>
                <a:spcPts val="4100"/>
              </a:lnSpc>
            </a:pPr>
            <a:r>
              <a:rPr lang="en-US" b="1" dirty="0" err="1"/>
              <a:t>Mengapa</a:t>
            </a:r>
            <a:r>
              <a:rPr lang="en-US" b="1" dirty="0"/>
              <a:t> </a:t>
            </a:r>
            <a:r>
              <a:rPr lang="en-US" b="1" dirty="0" err="1"/>
              <a:t>kita</a:t>
            </a:r>
            <a:r>
              <a:rPr lang="en-US" b="1" dirty="0"/>
              <a:t> </a:t>
            </a:r>
            <a:r>
              <a:rPr lang="en-US" b="1" dirty="0" err="1"/>
              <a:t>harus</a:t>
            </a:r>
            <a:r>
              <a:rPr lang="en-US" b="1" dirty="0"/>
              <a:t/>
            </a:r>
            <a:br>
              <a:rPr lang="en-US" b="1" dirty="0"/>
            </a:br>
            <a:r>
              <a:rPr lang="en-US" b="1" dirty="0" err="1">
                <a:solidFill>
                  <a:srgbClr val="0000FF"/>
                </a:solidFill>
                <a:latin typeface="Arial Black" pitchFamily="34" charset="0"/>
              </a:rPr>
              <a:t>seperti</a:t>
            </a:r>
            <a:r>
              <a:rPr lang="en-US" b="1" dirty="0">
                <a:solidFill>
                  <a:srgbClr val="0000FF"/>
                </a:solidFill>
                <a:latin typeface="Arial Black" pitchFamily="34" charset="0"/>
              </a:rPr>
              <a:t> </a:t>
            </a:r>
            <a:r>
              <a:rPr lang="en-US" b="1" dirty="0" err="1">
                <a:solidFill>
                  <a:srgbClr val="0000FF"/>
                </a:solidFill>
                <a:latin typeface="Arial Black" pitchFamily="34" charset="0"/>
              </a:rPr>
              <a:t>Anak</a:t>
            </a:r>
            <a:r>
              <a:rPr lang="en-US" b="1" dirty="0">
                <a:solidFill>
                  <a:srgbClr val="0000FF"/>
                </a:solidFill>
                <a:latin typeface="Arial Black" pitchFamily="34" charset="0"/>
              </a:rPr>
              <a:t>-Kecil</a:t>
            </a:r>
            <a:r>
              <a:rPr lang="en-US" b="1" dirty="0"/>
              <a:t/>
            </a:r>
            <a:br>
              <a:rPr lang="en-US" b="1" dirty="0"/>
            </a:br>
            <a:r>
              <a:rPr lang="en-US" b="1" dirty="0" err="1"/>
              <a:t>di</a:t>
            </a:r>
            <a:r>
              <a:rPr lang="en-US" b="1" dirty="0"/>
              <a:t> </a:t>
            </a:r>
            <a:r>
              <a:rPr lang="en-US" b="1" dirty="0" err="1"/>
              <a:t>hadapan</a:t>
            </a:r>
            <a:r>
              <a:rPr lang="en-US" b="1" dirty="0"/>
              <a:t> TUHAN,</a:t>
            </a:r>
            <a:br>
              <a:rPr lang="en-US" b="1" dirty="0"/>
            </a:br>
            <a:r>
              <a:rPr lang="en-US" b="1" dirty="0" err="1"/>
              <a:t>supaya</a:t>
            </a:r>
            <a:r>
              <a:rPr lang="en-US" b="1" dirty="0"/>
              <a:t> </a:t>
            </a:r>
            <a:r>
              <a:rPr lang="en-US" b="1" dirty="0" err="1"/>
              <a:t>bisa</a:t>
            </a:r>
            <a:r>
              <a:rPr lang="en-US" b="1" dirty="0"/>
              <a:t> </a:t>
            </a:r>
            <a:r>
              <a:rPr lang="en-US" b="1" dirty="0" err="1"/>
              <a:t>masuk</a:t>
            </a:r>
            <a:r>
              <a:rPr lang="en-US" b="1" dirty="0"/>
              <a:t> </a:t>
            </a:r>
            <a:r>
              <a:rPr lang="en-US" b="1" dirty="0" err="1"/>
              <a:t>Surga</a:t>
            </a:r>
            <a:r>
              <a:rPr lang="en-US" b="1" dirty="0"/>
              <a:t> ?</a:t>
            </a:r>
            <a:br>
              <a:rPr lang="en-US" b="1" dirty="0"/>
            </a:br>
            <a:r>
              <a:rPr lang="en-US" b="1" dirty="0">
                <a:sym typeface="Wingdings" pitchFamily="2" charset="2"/>
              </a:rPr>
              <a:t></a:t>
            </a:r>
            <a:r>
              <a:rPr lang="en-US" sz="4000" b="1" i="1" u="sng" dirty="0" err="1"/>
              <a:t>Bukan</a:t>
            </a:r>
            <a:r>
              <a:rPr lang="en-US" sz="4000" b="1" i="1" dirty="0"/>
              <a:t> </a:t>
            </a:r>
            <a:r>
              <a:rPr lang="en-US" sz="4000" b="1" i="1" dirty="0" err="1"/>
              <a:t>khotbah</a:t>
            </a:r>
            <a:r>
              <a:rPr lang="en-US" sz="4000" b="1" i="1" dirty="0"/>
              <a:t> </a:t>
            </a:r>
            <a:r>
              <a:rPr lang="en-US" sz="4000" b="1" i="1" dirty="0" err="1"/>
              <a:t>utk</a:t>
            </a:r>
            <a:r>
              <a:rPr lang="en-US" sz="4000" b="1" i="1" dirty="0"/>
              <a:t/>
            </a:r>
            <a:br>
              <a:rPr lang="en-US" sz="4000" b="1" i="1" dirty="0"/>
            </a:br>
            <a:r>
              <a:rPr lang="en-US" sz="4000" b="1" i="1" dirty="0" err="1"/>
              <a:t>Sekolah</a:t>
            </a:r>
            <a:r>
              <a:rPr lang="en-US" sz="4000" b="1" i="1" dirty="0"/>
              <a:t> </a:t>
            </a:r>
            <a:r>
              <a:rPr lang="en-US" sz="4000" b="1" i="1" dirty="0" err="1"/>
              <a:t>Minggu</a:t>
            </a:r>
            <a:r>
              <a:rPr lang="en-US" sz="4000" b="1" i="1" dirty="0">
                <a:sym typeface="Wingdings" pitchFamily="2" charset="2"/>
              </a:rPr>
              <a:t></a:t>
            </a:r>
            <a:r>
              <a:rPr lang="en-US" b="1" dirty="0"/>
              <a:t/>
            </a:r>
            <a:br>
              <a:rPr lang="en-US" b="1" dirty="0"/>
            </a:br>
            <a:r>
              <a:rPr lang="en-US" b="1" dirty="0" err="1">
                <a:solidFill>
                  <a:srgbClr val="FF0000"/>
                </a:solidFill>
                <a:latin typeface="Arial Black" pitchFamily="34" charset="0"/>
              </a:rPr>
              <a:t>tetapi</a:t>
            </a:r>
            <a:r>
              <a:rPr lang="en-US" b="1" dirty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n-US" b="1" dirty="0" err="1">
                <a:solidFill>
                  <a:srgbClr val="FF0000"/>
                </a:solidFill>
                <a:latin typeface="Arial Black" pitchFamily="34" charset="0"/>
              </a:rPr>
              <a:t>utk</a:t>
            </a:r>
            <a:r>
              <a:rPr lang="en-US" b="1" dirty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n-US" b="1" u="sng" dirty="0">
                <a:solidFill>
                  <a:srgbClr val="FF0000"/>
                </a:solidFill>
                <a:latin typeface="Arial Black" pitchFamily="34" charset="0"/>
              </a:rPr>
              <a:t>Rasul-2</a:t>
            </a:r>
            <a:r>
              <a:rPr lang="en-US" b="1" dirty="0">
                <a:solidFill>
                  <a:srgbClr val="FF0000"/>
                </a:solidFill>
                <a:latin typeface="Arial Black" pitchFamily="34" charset="0"/>
              </a:rPr>
              <a:t> !!!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lum bright="10000" contrast="20000"/>
          </a:blip>
          <a:srcRect l="8823" t="9144" r="8824" b="9866"/>
          <a:stretch>
            <a:fillRect/>
          </a:stretch>
        </p:blipFill>
        <p:spPr bwMode="auto">
          <a:xfrm>
            <a:off x="1066800" y="685799"/>
            <a:ext cx="7010400" cy="5356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990600"/>
            <a:ext cx="6629400" cy="1066800"/>
          </a:xfrm>
        </p:spPr>
        <p:txBody>
          <a:bodyPr>
            <a:normAutofit fontScale="32500" lnSpcReduction="20000"/>
          </a:bodyPr>
          <a:lstStyle/>
          <a:p>
            <a:pPr marL="514350" indent="-514350">
              <a:buAutoNum type="arabicPeriod"/>
            </a:pPr>
            <a:r>
              <a:rPr lang="en-US" sz="8400" b="1" dirty="0" err="1"/>
              <a:t>Hati</a:t>
            </a:r>
            <a:r>
              <a:rPr lang="en-US" sz="8400" b="1" dirty="0"/>
              <a:t> </a:t>
            </a:r>
            <a:r>
              <a:rPr lang="en-US" sz="8400" b="1" dirty="0" err="1"/>
              <a:t>Nurani</a:t>
            </a:r>
            <a:r>
              <a:rPr lang="en-US" sz="8400" b="1" dirty="0"/>
              <a:t> </a:t>
            </a:r>
            <a:r>
              <a:rPr lang="en-US" sz="8400" b="1" dirty="0">
                <a:sym typeface="Wingdings" pitchFamily="2" charset="2"/>
              </a:rPr>
              <a:t> </a:t>
            </a:r>
            <a:r>
              <a:rPr lang="en-US" sz="8400" b="1" dirty="0" err="1">
                <a:sym typeface="Wingdings" pitchFamily="2" charset="2"/>
              </a:rPr>
              <a:t>harus</a:t>
            </a:r>
            <a:r>
              <a:rPr lang="en-US" sz="8400" b="1" dirty="0">
                <a:sym typeface="Wingdings" pitchFamily="2" charset="2"/>
              </a:rPr>
              <a:t> </a:t>
            </a:r>
            <a:r>
              <a:rPr lang="en-US" sz="8400" b="1" dirty="0" err="1">
                <a:sym typeface="Wingdings" pitchFamily="2" charset="2"/>
              </a:rPr>
              <a:t>seperti</a:t>
            </a:r>
            <a:r>
              <a:rPr lang="en-US" sz="8400" b="1" dirty="0">
                <a:sym typeface="Wingdings" pitchFamily="2" charset="2"/>
              </a:rPr>
              <a:t> </a:t>
            </a:r>
            <a:r>
              <a:rPr lang="en-US" sz="8400" b="1" dirty="0" err="1">
                <a:sym typeface="Wingdings" pitchFamily="2" charset="2"/>
              </a:rPr>
              <a:t>Anak-kecil</a:t>
            </a:r>
            <a:endParaRPr lang="en-US" sz="8400" b="1" dirty="0">
              <a:sym typeface="Wingdings" pitchFamily="2" charset="2"/>
            </a:endParaRPr>
          </a:p>
          <a:p>
            <a:pPr marL="514350" indent="-514350">
              <a:buNone/>
            </a:pPr>
            <a:r>
              <a:rPr lang="en-US" dirty="0">
                <a:sym typeface="Wingdings" pitchFamily="2" charset="2"/>
              </a:rPr>
              <a:t>      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90600" y="1524000"/>
            <a:ext cx="7391400" cy="4154984"/>
          </a:xfrm>
          <a:prstGeom prst="rect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Mat 18:2  </a:t>
            </a:r>
            <a:r>
              <a:rPr lang="en-US" sz="2400" b="1" dirty="0" err="1"/>
              <a:t>Maka</a:t>
            </a:r>
            <a:r>
              <a:rPr lang="en-US" sz="2400" b="1" dirty="0"/>
              <a:t> </a:t>
            </a:r>
            <a:r>
              <a:rPr lang="en-US" sz="2400" b="1" dirty="0" err="1"/>
              <a:t>Yesus</a:t>
            </a:r>
            <a:r>
              <a:rPr lang="en-US" sz="2400" b="1" dirty="0"/>
              <a:t> </a:t>
            </a:r>
            <a:r>
              <a:rPr lang="en-US" sz="2400" b="1" dirty="0" err="1"/>
              <a:t>memanggil</a:t>
            </a:r>
            <a:r>
              <a:rPr lang="en-US" sz="2400" b="1" dirty="0"/>
              <a:t> </a:t>
            </a:r>
            <a:r>
              <a:rPr lang="en-US" sz="2400" b="1" dirty="0" err="1"/>
              <a:t>seorang</a:t>
            </a:r>
            <a:r>
              <a:rPr lang="en-US" sz="2400" b="1" dirty="0"/>
              <a:t> </a:t>
            </a:r>
            <a:r>
              <a:rPr lang="en-US" sz="2400" b="1" u="sng" dirty="0" err="1"/>
              <a:t>anak</a:t>
            </a:r>
            <a:r>
              <a:rPr lang="en-US" sz="2400" b="1" u="sng" dirty="0"/>
              <a:t> </a:t>
            </a:r>
            <a:r>
              <a:rPr lang="en-US" sz="2400" b="1" u="sng" dirty="0" err="1"/>
              <a:t>kecil</a:t>
            </a:r>
            <a:r>
              <a:rPr lang="en-US" sz="2400" b="1" u="sng" dirty="0"/>
              <a:t> </a:t>
            </a:r>
            <a:r>
              <a:rPr lang="en-US" sz="2400" b="1" dirty="0" err="1"/>
              <a:t>dan</a:t>
            </a:r>
            <a:r>
              <a:rPr lang="en-US" sz="2400" b="1" dirty="0"/>
              <a:t> </a:t>
            </a:r>
            <a:r>
              <a:rPr lang="en-US" sz="2400" b="1" dirty="0" err="1"/>
              <a:t>menempatkannya</a:t>
            </a:r>
            <a:r>
              <a:rPr lang="en-US" sz="2400" b="1" dirty="0"/>
              <a:t> </a:t>
            </a:r>
            <a:r>
              <a:rPr lang="en-US" sz="2400" b="1" dirty="0" err="1"/>
              <a:t>di</a:t>
            </a:r>
            <a:r>
              <a:rPr lang="en-US" sz="2400" b="1" dirty="0"/>
              <a:t> </a:t>
            </a:r>
            <a:r>
              <a:rPr lang="en-US" sz="2400" b="1" dirty="0" err="1"/>
              <a:t>tengah-tengah</a:t>
            </a:r>
            <a:r>
              <a:rPr lang="en-US" sz="2400" b="1" dirty="0"/>
              <a:t> </a:t>
            </a:r>
            <a:r>
              <a:rPr lang="en-US" sz="2400" b="1" dirty="0" err="1"/>
              <a:t>mereka</a:t>
            </a:r>
            <a:r>
              <a:rPr lang="en-US" sz="2400" b="1" dirty="0"/>
              <a:t> </a:t>
            </a:r>
          </a:p>
          <a:p>
            <a:r>
              <a:rPr lang="en-US" sz="2400" b="1" dirty="0">
                <a:solidFill>
                  <a:srgbClr val="FF0000"/>
                </a:solidFill>
              </a:rPr>
              <a:t>Mat 18:3  </a:t>
            </a:r>
            <a:r>
              <a:rPr lang="en-US" sz="2400" b="1" dirty="0" err="1"/>
              <a:t>lalu</a:t>
            </a:r>
            <a:r>
              <a:rPr lang="en-US" sz="2400" b="1" dirty="0"/>
              <a:t> </a:t>
            </a:r>
            <a:r>
              <a:rPr lang="en-US" sz="2400" b="1" dirty="0" err="1"/>
              <a:t>berkata</a:t>
            </a:r>
            <a:r>
              <a:rPr lang="en-US" sz="2400" b="1" dirty="0"/>
              <a:t>: "</a:t>
            </a:r>
            <a:r>
              <a:rPr lang="en-US" sz="2400" b="1" dirty="0" err="1"/>
              <a:t>Aku</a:t>
            </a:r>
            <a:r>
              <a:rPr lang="en-US" sz="2400" b="1" dirty="0"/>
              <a:t> </a:t>
            </a:r>
            <a:r>
              <a:rPr lang="en-US" sz="2400" b="1" dirty="0" err="1"/>
              <a:t>berkata</a:t>
            </a:r>
            <a:r>
              <a:rPr lang="en-US" sz="2400" b="1" dirty="0"/>
              <a:t> </a:t>
            </a:r>
            <a:r>
              <a:rPr lang="en-US" sz="2400" b="1" dirty="0" err="1"/>
              <a:t>kepadamu</a:t>
            </a:r>
            <a:r>
              <a:rPr lang="en-US" sz="2400" b="1" dirty="0"/>
              <a:t>, </a:t>
            </a:r>
            <a:r>
              <a:rPr lang="en-US" sz="2400" b="1" dirty="0" err="1"/>
              <a:t>sesungguhnya</a:t>
            </a:r>
            <a:r>
              <a:rPr lang="en-US" sz="2400" b="1" dirty="0"/>
              <a:t> </a:t>
            </a:r>
            <a:r>
              <a:rPr lang="en-US" sz="2400" b="1" dirty="0" err="1"/>
              <a:t>jika</a:t>
            </a:r>
            <a:r>
              <a:rPr lang="en-US" sz="2400" b="1" dirty="0"/>
              <a:t> </a:t>
            </a:r>
            <a:r>
              <a:rPr lang="en-US" sz="2400" b="1" dirty="0" err="1"/>
              <a:t>kamu</a:t>
            </a:r>
            <a:r>
              <a:rPr lang="en-US" sz="2400" b="1" dirty="0"/>
              <a:t> </a:t>
            </a:r>
            <a:r>
              <a:rPr lang="en-US" sz="2400" b="1" u="sng" dirty="0" err="1"/>
              <a:t>tidak</a:t>
            </a:r>
            <a:r>
              <a:rPr lang="en-US" sz="2400" b="1" u="sng" dirty="0"/>
              <a:t> </a:t>
            </a:r>
            <a:r>
              <a:rPr lang="en-US" sz="2400" b="1" u="sng" dirty="0" err="1"/>
              <a:t>bertobat</a:t>
            </a:r>
            <a:r>
              <a:rPr lang="en-US" sz="2400" b="1" u="sng" dirty="0"/>
              <a:t> </a:t>
            </a:r>
            <a:r>
              <a:rPr lang="en-US" sz="2400" b="1" dirty="0" err="1"/>
              <a:t>dan</a:t>
            </a:r>
            <a:r>
              <a:rPr lang="en-US" sz="2400" b="1" dirty="0"/>
              <a:t> </a:t>
            </a:r>
            <a:r>
              <a:rPr lang="en-US" sz="2400" b="1" u="sng" dirty="0" err="1"/>
              <a:t>menjadi</a:t>
            </a:r>
            <a:r>
              <a:rPr lang="en-US" sz="2400" b="1" u="sng" dirty="0"/>
              <a:t> </a:t>
            </a:r>
            <a:r>
              <a:rPr lang="en-US" sz="2400" b="1" u="sng" dirty="0" err="1"/>
              <a:t>seperti</a:t>
            </a:r>
            <a:r>
              <a:rPr lang="en-US" sz="2400" b="1" u="sng" dirty="0"/>
              <a:t> </a:t>
            </a:r>
            <a:r>
              <a:rPr lang="en-US" sz="2400" b="1" u="sng" dirty="0" err="1"/>
              <a:t>anak</a:t>
            </a:r>
            <a:r>
              <a:rPr lang="en-US" sz="2400" b="1" u="sng" dirty="0"/>
              <a:t> </a:t>
            </a:r>
            <a:r>
              <a:rPr lang="en-US" sz="2400" b="1" u="sng" dirty="0" err="1"/>
              <a:t>kecil</a:t>
            </a:r>
            <a:r>
              <a:rPr lang="en-US" sz="2400" b="1" u="sng" dirty="0"/>
              <a:t> </a:t>
            </a:r>
            <a:r>
              <a:rPr lang="en-US" sz="2400" b="1" u="sng" dirty="0" err="1"/>
              <a:t>ini</a:t>
            </a:r>
            <a:r>
              <a:rPr lang="en-US" sz="2400" b="1" dirty="0"/>
              <a:t>, </a:t>
            </a:r>
            <a:r>
              <a:rPr lang="en-US" sz="2400" b="1" dirty="0" err="1"/>
              <a:t>kamu</a:t>
            </a:r>
            <a:r>
              <a:rPr lang="en-US" sz="2400" b="1" dirty="0"/>
              <a:t> </a:t>
            </a:r>
            <a:r>
              <a:rPr lang="en-US" sz="2400" b="1" dirty="0" err="1"/>
              <a:t>tidak</a:t>
            </a:r>
            <a:r>
              <a:rPr lang="en-US" sz="2400" b="1" dirty="0"/>
              <a:t> </a:t>
            </a:r>
            <a:r>
              <a:rPr lang="en-US" sz="2400" b="1" dirty="0" err="1"/>
              <a:t>akan</a:t>
            </a:r>
            <a:r>
              <a:rPr lang="en-US" sz="2400" b="1" dirty="0"/>
              <a:t> </a:t>
            </a:r>
            <a:r>
              <a:rPr lang="en-US" sz="2400" b="1" dirty="0" err="1"/>
              <a:t>masuk</a:t>
            </a:r>
            <a:r>
              <a:rPr lang="en-US" sz="2400" b="1" dirty="0"/>
              <a:t> </a:t>
            </a:r>
            <a:r>
              <a:rPr lang="en-US" sz="2400" b="1" dirty="0" err="1"/>
              <a:t>ke</a:t>
            </a:r>
            <a:r>
              <a:rPr lang="en-US" sz="2400" b="1" dirty="0"/>
              <a:t> </a:t>
            </a:r>
            <a:r>
              <a:rPr lang="en-US" sz="2400" b="1" dirty="0" err="1"/>
              <a:t>dalam</a:t>
            </a:r>
            <a:r>
              <a:rPr lang="en-US" sz="2400" b="1" dirty="0"/>
              <a:t> </a:t>
            </a:r>
            <a:r>
              <a:rPr lang="en-US" sz="2400" b="1" dirty="0" err="1"/>
              <a:t>Kerajaan</a:t>
            </a:r>
            <a:r>
              <a:rPr lang="en-US" sz="2400" b="1" dirty="0"/>
              <a:t> </a:t>
            </a:r>
            <a:r>
              <a:rPr lang="en-US" sz="2400" b="1" dirty="0" err="1"/>
              <a:t>Sorga</a:t>
            </a:r>
            <a:r>
              <a:rPr lang="en-US" sz="2400" b="1" dirty="0"/>
              <a:t>. </a:t>
            </a:r>
          </a:p>
          <a:p>
            <a:r>
              <a:rPr lang="en-US" sz="2400" b="1" dirty="0">
                <a:solidFill>
                  <a:srgbClr val="FF0000"/>
                </a:solidFill>
              </a:rPr>
              <a:t>Mat 18:4  </a:t>
            </a:r>
            <a:r>
              <a:rPr lang="en-US" sz="2400" b="1" dirty="0" err="1"/>
              <a:t>Sedangkan</a:t>
            </a:r>
            <a:r>
              <a:rPr lang="en-US" sz="2400" b="1" dirty="0"/>
              <a:t> </a:t>
            </a:r>
            <a:r>
              <a:rPr lang="en-US" sz="2400" b="1" dirty="0" err="1"/>
              <a:t>barangsiapa</a:t>
            </a:r>
            <a:r>
              <a:rPr lang="en-US" sz="2400" b="1" dirty="0"/>
              <a:t> </a:t>
            </a:r>
            <a:r>
              <a:rPr lang="en-US" sz="2400" b="1" u="sng" dirty="0" err="1"/>
              <a:t>merendahkan</a:t>
            </a:r>
            <a:r>
              <a:rPr lang="en-US" sz="2400" b="1" u="sng" dirty="0"/>
              <a:t> </a:t>
            </a:r>
            <a:r>
              <a:rPr lang="en-US" sz="2400" b="1" u="sng" dirty="0" err="1"/>
              <a:t>diri</a:t>
            </a:r>
            <a:r>
              <a:rPr lang="en-US" sz="2400" b="1" u="sng" dirty="0"/>
              <a:t> </a:t>
            </a:r>
            <a:r>
              <a:rPr lang="en-US" sz="2400" b="1" dirty="0" err="1"/>
              <a:t>dan</a:t>
            </a:r>
            <a:r>
              <a:rPr lang="en-US" sz="2400" b="1" dirty="0"/>
              <a:t> </a:t>
            </a:r>
            <a:r>
              <a:rPr lang="en-US" sz="2400" b="1" dirty="0" err="1"/>
              <a:t>menjadi</a:t>
            </a:r>
            <a:r>
              <a:rPr lang="en-US" sz="2400" b="1" dirty="0"/>
              <a:t> </a:t>
            </a:r>
            <a:r>
              <a:rPr lang="en-US" sz="2400" b="1" dirty="0" err="1"/>
              <a:t>seperti</a:t>
            </a:r>
            <a:r>
              <a:rPr lang="en-US" sz="2400" b="1" dirty="0"/>
              <a:t> </a:t>
            </a:r>
            <a:r>
              <a:rPr lang="en-US" sz="2400" b="1" dirty="0" err="1"/>
              <a:t>anak</a:t>
            </a:r>
            <a:r>
              <a:rPr lang="en-US" sz="2400" b="1" dirty="0"/>
              <a:t> </a:t>
            </a:r>
            <a:r>
              <a:rPr lang="en-US" sz="2400" b="1" dirty="0" err="1"/>
              <a:t>kecil</a:t>
            </a:r>
            <a:r>
              <a:rPr lang="en-US" sz="2400" b="1" dirty="0"/>
              <a:t> </a:t>
            </a:r>
            <a:r>
              <a:rPr lang="en-US" sz="2400" b="1" dirty="0" err="1"/>
              <a:t>ini</a:t>
            </a:r>
            <a:r>
              <a:rPr lang="en-US" sz="2400" b="1" dirty="0"/>
              <a:t>, </a:t>
            </a:r>
            <a:r>
              <a:rPr lang="en-US" sz="2400" b="1" dirty="0" err="1"/>
              <a:t>dialah</a:t>
            </a:r>
            <a:r>
              <a:rPr lang="en-US" sz="2400" b="1" dirty="0"/>
              <a:t> yang </a:t>
            </a:r>
            <a:r>
              <a:rPr lang="en-US" sz="2400" b="1" dirty="0" err="1"/>
              <a:t>terbesar</a:t>
            </a:r>
            <a:r>
              <a:rPr lang="en-US" sz="2400" b="1" dirty="0"/>
              <a:t> </a:t>
            </a:r>
            <a:r>
              <a:rPr lang="en-US" sz="2400" b="1" dirty="0" err="1"/>
              <a:t>dalam</a:t>
            </a:r>
            <a:r>
              <a:rPr lang="en-US" sz="2400" b="1" dirty="0"/>
              <a:t> </a:t>
            </a:r>
            <a:r>
              <a:rPr lang="en-US" sz="2400" b="1" dirty="0" err="1"/>
              <a:t>Kerajaan</a:t>
            </a:r>
            <a:r>
              <a:rPr lang="en-US" sz="2400" b="1" dirty="0"/>
              <a:t> </a:t>
            </a:r>
            <a:r>
              <a:rPr lang="en-US" sz="2400" b="1" dirty="0" err="1"/>
              <a:t>Sorga</a:t>
            </a:r>
            <a:r>
              <a:rPr lang="en-US" sz="2400" b="1" dirty="0"/>
              <a:t>. </a:t>
            </a:r>
          </a:p>
          <a:p>
            <a:r>
              <a:rPr lang="en-US" sz="2400" b="1" dirty="0">
                <a:solidFill>
                  <a:srgbClr val="FF0000"/>
                </a:solidFill>
              </a:rPr>
              <a:t>Mat 18:5  </a:t>
            </a:r>
            <a:r>
              <a:rPr lang="en-US" sz="2400" b="1" dirty="0"/>
              <a:t>Dan </a:t>
            </a:r>
            <a:r>
              <a:rPr lang="en-US" sz="2400" b="1" dirty="0" err="1"/>
              <a:t>barangsiapa</a:t>
            </a:r>
            <a:r>
              <a:rPr lang="en-US" sz="2400" b="1" dirty="0"/>
              <a:t> </a:t>
            </a:r>
            <a:r>
              <a:rPr lang="en-US" sz="2400" b="1" u="sng" dirty="0" err="1"/>
              <a:t>menyambut</a:t>
            </a:r>
            <a:r>
              <a:rPr lang="en-US" sz="2400" b="1" dirty="0"/>
              <a:t> </a:t>
            </a:r>
            <a:r>
              <a:rPr lang="en-US" sz="2400" b="1" dirty="0" err="1"/>
              <a:t>seorang</a:t>
            </a:r>
            <a:r>
              <a:rPr lang="en-US" sz="2400" b="1" dirty="0"/>
              <a:t> </a:t>
            </a:r>
            <a:r>
              <a:rPr lang="en-US" sz="2400" b="1" dirty="0" err="1"/>
              <a:t>anak</a:t>
            </a:r>
            <a:r>
              <a:rPr lang="en-US" sz="2400" b="1" dirty="0"/>
              <a:t> </a:t>
            </a:r>
            <a:r>
              <a:rPr lang="en-US" sz="2400" b="1" dirty="0" err="1"/>
              <a:t>seperti</a:t>
            </a:r>
            <a:r>
              <a:rPr lang="en-US" sz="2400" b="1" dirty="0"/>
              <a:t> </a:t>
            </a:r>
            <a:r>
              <a:rPr lang="en-US" sz="2400" b="1" dirty="0" err="1"/>
              <a:t>ini</a:t>
            </a:r>
            <a:r>
              <a:rPr lang="en-US" sz="2400" b="1" dirty="0"/>
              <a:t> </a:t>
            </a:r>
            <a:r>
              <a:rPr lang="en-US" sz="2400" b="1" dirty="0" err="1"/>
              <a:t>dalam</a:t>
            </a:r>
            <a:r>
              <a:rPr lang="en-US" sz="2400" b="1" dirty="0"/>
              <a:t> </a:t>
            </a:r>
            <a:r>
              <a:rPr lang="en-US" sz="2400" b="1" dirty="0" err="1"/>
              <a:t>nama</a:t>
            </a:r>
            <a:r>
              <a:rPr lang="en-US" sz="2400" b="1" dirty="0"/>
              <a:t>-Ku, </a:t>
            </a:r>
            <a:r>
              <a:rPr lang="en-US" sz="2400" b="1" dirty="0" err="1"/>
              <a:t>ia</a:t>
            </a:r>
            <a:r>
              <a:rPr lang="en-US" sz="2400" b="1" dirty="0"/>
              <a:t> </a:t>
            </a:r>
            <a:r>
              <a:rPr lang="en-US" sz="2400" b="1" dirty="0" err="1"/>
              <a:t>menyambut</a:t>
            </a:r>
            <a:r>
              <a:rPr lang="en-US" sz="2400" b="1" dirty="0"/>
              <a:t> </a:t>
            </a:r>
            <a:r>
              <a:rPr lang="en-US" sz="2400" b="1" dirty="0" err="1"/>
              <a:t>Aku</a:t>
            </a:r>
            <a:r>
              <a:rPr lang="en-US" sz="2400" b="1" dirty="0"/>
              <a:t>."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828800"/>
            <a:ext cx="6858000" cy="3916363"/>
          </a:xfrm>
          <a:solidFill>
            <a:srgbClr val="FFFF99"/>
          </a:solidFill>
        </p:spPr>
        <p:txBody>
          <a:bodyPr>
            <a:normAutofit lnSpcReduction="10000"/>
          </a:bodyPr>
          <a:lstStyle/>
          <a:p>
            <a:pPr marL="514350" indent="-514350">
              <a:buNone/>
            </a:pPr>
            <a:endParaRPr lang="en-US" sz="2400" b="1" dirty="0">
              <a:solidFill>
                <a:srgbClr val="0000FF"/>
              </a:solidFill>
            </a:endParaRPr>
          </a:p>
          <a:p>
            <a:pPr marL="514350" indent="-514350" algn="ctr">
              <a:buNone/>
            </a:pPr>
            <a:r>
              <a:rPr lang="en-US" sz="2800" b="1" u="sng" dirty="0">
                <a:latin typeface="Arial Black" pitchFamily="34" charset="0"/>
              </a:rPr>
              <a:t>1Korintus  16:13  </a:t>
            </a:r>
          </a:p>
          <a:p>
            <a:pPr marL="514350" indent="-514350" algn="ctr">
              <a:buNone/>
            </a:pPr>
            <a:r>
              <a:rPr lang="en-US" sz="2800" b="1" dirty="0" err="1">
                <a:latin typeface="Arial Black" pitchFamily="34" charset="0"/>
              </a:rPr>
              <a:t>Berjaga-jagalah</a:t>
            </a:r>
            <a:r>
              <a:rPr lang="en-US" sz="2800" b="1" dirty="0">
                <a:latin typeface="Arial Black" pitchFamily="34" charset="0"/>
              </a:rPr>
              <a:t>! </a:t>
            </a:r>
          </a:p>
          <a:p>
            <a:pPr marL="514350" indent="-514350" algn="ctr">
              <a:buNone/>
            </a:pPr>
            <a:r>
              <a:rPr lang="en-US" sz="2800" b="1" dirty="0" err="1">
                <a:latin typeface="Arial Black" pitchFamily="34" charset="0"/>
              </a:rPr>
              <a:t>Berdirilah</a:t>
            </a:r>
            <a:r>
              <a:rPr lang="en-US" sz="2800" b="1" dirty="0">
                <a:latin typeface="Arial Black" pitchFamily="34" charset="0"/>
              </a:rPr>
              <a:t> </a:t>
            </a:r>
            <a:r>
              <a:rPr lang="en-US" sz="2800" b="1" dirty="0" err="1">
                <a:latin typeface="Arial Black" pitchFamily="34" charset="0"/>
              </a:rPr>
              <a:t>dengan</a:t>
            </a:r>
            <a:r>
              <a:rPr lang="en-US" sz="2800" b="1" dirty="0">
                <a:latin typeface="Arial Black" pitchFamily="34" charset="0"/>
              </a:rPr>
              <a:t> </a:t>
            </a:r>
            <a:r>
              <a:rPr lang="en-US" sz="2800" b="1" dirty="0" err="1">
                <a:latin typeface="Arial Black" pitchFamily="34" charset="0"/>
              </a:rPr>
              <a:t>teguh</a:t>
            </a:r>
            <a:r>
              <a:rPr lang="en-US" sz="2800" b="1" dirty="0">
                <a:latin typeface="Arial Black" pitchFamily="34" charset="0"/>
              </a:rPr>
              <a:t> </a:t>
            </a:r>
          </a:p>
          <a:p>
            <a:pPr marL="514350" indent="-514350" algn="ctr">
              <a:buNone/>
            </a:pPr>
            <a:r>
              <a:rPr lang="en-US" sz="2800" b="1" dirty="0" err="1">
                <a:latin typeface="Arial Black" pitchFamily="34" charset="0"/>
              </a:rPr>
              <a:t>dalam</a:t>
            </a:r>
            <a:r>
              <a:rPr lang="en-US" sz="2800" b="1" dirty="0">
                <a:latin typeface="Arial Black" pitchFamily="34" charset="0"/>
              </a:rPr>
              <a:t> </a:t>
            </a:r>
            <a:r>
              <a:rPr lang="en-US" sz="2800" b="1" dirty="0" err="1">
                <a:latin typeface="Arial Black" pitchFamily="34" charset="0"/>
              </a:rPr>
              <a:t>iman</a:t>
            </a:r>
            <a:r>
              <a:rPr lang="en-US" sz="2800" b="1" dirty="0">
                <a:latin typeface="Arial Black" pitchFamily="34" charset="0"/>
              </a:rPr>
              <a:t>! </a:t>
            </a:r>
          </a:p>
          <a:p>
            <a:pPr marL="514350" indent="-514350" algn="ctr">
              <a:buNone/>
            </a:pPr>
            <a:r>
              <a:rPr lang="en-US" sz="2800" b="1" dirty="0" err="1">
                <a:solidFill>
                  <a:srgbClr val="FF0000"/>
                </a:solidFill>
                <a:latin typeface="Arial Black" pitchFamily="34" charset="0"/>
              </a:rPr>
              <a:t>Bersikaplah</a:t>
            </a:r>
            <a:r>
              <a:rPr lang="en-US" sz="2800" b="1" dirty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Arial Black" pitchFamily="34" charset="0"/>
              </a:rPr>
              <a:t>sebagai</a:t>
            </a:r>
            <a:r>
              <a:rPr lang="en-US" sz="2800" b="1" dirty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Arial Black" pitchFamily="34" charset="0"/>
              </a:rPr>
              <a:t>laki-laki</a:t>
            </a:r>
            <a:r>
              <a:rPr lang="en-US" sz="2800" b="1" dirty="0">
                <a:solidFill>
                  <a:srgbClr val="FF0000"/>
                </a:solidFill>
                <a:latin typeface="Arial Black" pitchFamily="34" charset="0"/>
              </a:rPr>
              <a:t> ! </a:t>
            </a:r>
          </a:p>
          <a:p>
            <a:pPr marL="514350" indent="-514350" algn="ctr">
              <a:buNone/>
            </a:pPr>
            <a:r>
              <a:rPr lang="en-US" sz="2800" b="1" dirty="0">
                <a:latin typeface="Arial Black" pitchFamily="34" charset="0"/>
              </a:rPr>
              <a:t>Dan </a:t>
            </a:r>
            <a:r>
              <a:rPr lang="en-US" sz="2800" b="1" dirty="0" err="1">
                <a:latin typeface="Arial Black" pitchFamily="34" charset="0"/>
              </a:rPr>
              <a:t>tetap</a:t>
            </a:r>
            <a:r>
              <a:rPr lang="en-US" sz="2800" b="1" dirty="0">
                <a:latin typeface="Arial Black" pitchFamily="34" charset="0"/>
              </a:rPr>
              <a:t> </a:t>
            </a:r>
            <a:r>
              <a:rPr lang="en-US" sz="2800" b="1" dirty="0" err="1">
                <a:latin typeface="Arial Black" pitchFamily="34" charset="0"/>
              </a:rPr>
              <a:t>kuat</a:t>
            </a:r>
            <a:r>
              <a:rPr lang="en-US" sz="2800" b="1" dirty="0">
                <a:latin typeface="Arial Black" pitchFamily="34" charset="0"/>
              </a:rPr>
              <a:t> !</a:t>
            </a:r>
          </a:p>
          <a:p>
            <a:pPr marL="514350" indent="-514350" algn="ctr">
              <a:buNone/>
            </a:pPr>
            <a:r>
              <a:rPr lang="en-US" sz="2800" b="1" dirty="0">
                <a:latin typeface="Arial Black" pitchFamily="34" charset="0"/>
              </a:rPr>
              <a:t>  ( “</a:t>
            </a:r>
            <a:r>
              <a:rPr lang="en-US" sz="2800" b="1" u="sng" dirty="0">
                <a:solidFill>
                  <a:srgbClr val="FF0000"/>
                </a:solidFill>
                <a:latin typeface="Arial Black" pitchFamily="34" charset="0"/>
              </a:rPr>
              <a:t>Increase in Vi</a:t>
            </a:r>
            <a:r>
              <a:rPr lang="en-US" sz="2800" b="1" dirty="0">
                <a:solidFill>
                  <a:srgbClr val="FF0000"/>
                </a:solidFill>
                <a:latin typeface="Arial Black" pitchFamily="34" charset="0"/>
              </a:rPr>
              <a:t>g</a:t>
            </a:r>
            <a:r>
              <a:rPr lang="en-US" sz="2800" b="1" u="sng" dirty="0">
                <a:solidFill>
                  <a:srgbClr val="FF0000"/>
                </a:solidFill>
                <a:latin typeface="Arial Black" pitchFamily="34" charset="0"/>
              </a:rPr>
              <a:t>or</a:t>
            </a:r>
            <a:r>
              <a:rPr lang="en-US" sz="2800" b="1" dirty="0">
                <a:latin typeface="Arial Black" pitchFamily="34" charset="0"/>
              </a:rPr>
              <a:t>” !!! )</a:t>
            </a:r>
          </a:p>
          <a:p>
            <a:pPr marL="514350" indent="-514350">
              <a:buNone/>
            </a:pPr>
            <a:endParaRPr lang="en-US" sz="2400" dirty="0"/>
          </a:p>
          <a:p>
            <a:pPr marL="514350" indent="-514350">
              <a:buNone/>
            </a:pP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219200" y="990600"/>
            <a:ext cx="6629400" cy="106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algn="ctr" defTabSz="914400" rtl="0" eaLnBrk="1" fontAlgn="auto" latinLnBrk="0" hangingPunct="1">
              <a:lnSpc>
                <a:spcPts val="21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600" b="1" dirty="0"/>
              <a:t>2. </a:t>
            </a:r>
            <a:r>
              <a:rPr lang="en-US" sz="3600" b="1" dirty="0" err="1"/>
              <a:t>Kalau</a:t>
            </a:r>
            <a:r>
              <a:rPr lang="en-US" sz="3600" b="1" dirty="0"/>
              <a:t> </a:t>
            </a:r>
            <a:r>
              <a:rPr lang="en-US" sz="3600" b="1" dirty="0" err="1"/>
              <a:t>Berjuang</a:t>
            </a:r>
            <a:r>
              <a:rPr lang="en-US" sz="3600" b="1" dirty="0"/>
              <a:t>,</a:t>
            </a:r>
          </a:p>
          <a:p>
            <a:pPr marL="514350" marR="0" lvl="0" indent="-514350" algn="ctr" defTabSz="914400" rtl="0" eaLnBrk="1" fontAlgn="auto" latinLnBrk="0" hangingPunct="1">
              <a:lnSpc>
                <a:spcPts val="21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Kita 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semua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3600" b="1" i="0" u="sng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harus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sebagai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3600" b="1" dirty="0" err="1"/>
              <a:t>L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elaki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600200"/>
            <a:ext cx="6096000" cy="3429000"/>
          </a:xfrm>
          <a:solidFill>
            <a:srgbClr val="FFFF99"/>
          </a:solidFill>
          <a:ln w="381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en-US" b="1" dirty="0"/>
              <a:t>3. </a:t>
            </a:r>
            <a:r>
              <a:rPr lang="en-US" b="1" dirty="0" err="1"/>
              <a:t>Sesuai</a:t>
            </a:r>
            <a:r>
              <a:rPr lang="en-US" b="1" dirty="0"/>
              <a:t> </a:t>
            </a:r>
            <a:r>
              <a:rPr lang="en-US" b="1" dirty="0" err="1"/>
              <a:t>dengan</a:t>
            </a:r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>“</a:t>
            </a:r>
            <a:r>
              <a:rPr lang="en-US" b="1" dirty="0" err="1"/>
              <a:t>Jatah-Umur</a:t>
            </a:r>
            <a:r>
              <a:rPr lang="en-US" b="1" dirty="0"/>
              <a:t>” </a:t>
            </a:r>
            <a:br>
              <a:rPr lang="en-US" b="1" dirty="0"/>
            </a:br>
            <a:r>
              <a:rPr lang="en-US" b="1" dirty="0" err="1"/>
              <a:t>kita</a:t>
            </a:r>
            <a:r>
              <a:rPr lang="en-US" b="1" dirty="0"/>
              <a:t> </a:t>
            </a:r>
            <a:r>
              <a:rPr lang="en-US" b="1" dirty="0" err="1"/>
              <a:t>harus</a:t>
            </a:r>
            <a:r>
              <a:rPr lang="en-US" b="1" dirty="0"/>
              <a:t> </a:t>
            </a:r>
            <a:r>
              <a:rPr lang="en-US" b="1" dirty="0" err="1"/>
              <a:t>ada</a:t>
            </a:r>
            <a:r>
              <a:rPr lang="en-US" b="1" dirty="0"/>
              <a:t> </a:t>
            </a:r>
            <a:r>
              <a:rPr lang="en-US" b="1" dirty="0" err="1"/>
              <a:t>di</a:t>
            </a:r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> </a:t>
            </a:r>
            <a:r>
              <a:rPr lang="en-US" b="1" dirty="0" err="1"/>
              <a:t>Jalur</a:t>
            </a:r>
            <a:r>
              <a:rPr lang="en-US" b="1"/>
              <a:t> </a:t>
            </a:r>
            <a:r>
              <a:rPr lang="en-US" b="1">
                <a:sym typeface="Wingdings" pitchFamily="2" charset="2"/>
              </a:rPr>
              <a:t> </a:t>
            </a:r>
            <a:r>
              <a:rPr lang="en-US" b="1"/>
              <a:t>Efesus</a:t>
            </a:r>
            <a:r>
              <a:rPr lang="en-US" b="1" dirty="0"/>
              <a:t> 4:13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285</Words>
  <Application>Microsoft Office PowerPoint</Application>
  <PresentationFormat>On-screen Show (4:3)</PresentationFormat>
  <Paragraphs>24</Paragraphs>
  <Slides>8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Mengapa kita harus seperti Anak-Kecil di hadapan TUHAN, supaya bisa masuk Surga ? Bukan khotbah utk Sekolah Minggu tetapi utk Rasul-2 !!!</vt:lpstr>
      <vt:lpstr>Slide 5</vt:lpstr>
      <vt:lpstr>Slide 6</vt:lpstr>
      <vt:lpstr>Slide 7</vt:lpstr>
      <vt:lpstr>3. Sesuai dengan “Jatah-Umur”  kita harus ada di  Jalur  Efesus 4:13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Grace Wijaya</cp:lastModifiedBy>
  <cp:revision>3</cp:revision>
  <dcterms:created xsi:type="dcterms:W3CDTF">2016-09-18T14:57:04Z</dcterms:created>
  <dcterms:modified xsi:type="dcterms:W3CDTF">2016-09-18T16:38:37Z</dcterms:modified>
</cp:coreProperties>
</file>