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6E84E21A-74BB-483E-9AB7-5ED28014EF3C}" type="datetimeFigureOut">
              <a:rPr lang="en-US" smtClean="0"/>
              <a:t>2/25/2020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73BD52-DF74-4BAE-9D70-A522074FCA98}" type="slidenum">
              <a:rPr lang="en-US" smtClean="0"/>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84E21A-74BB-483E-9AB7-5ED28014EF3C}" type="datetimeFigureOut">
              <a:rPr lang="en-US" smtClean="0"/>
              <a:t>2/25/2020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73BD52-DF74-4BAE-9D70-A522074FCA9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84E21A-74BB-483E-9AB7-5ED28014EF3C}" type="datetimeFigureOut">
              <a:rPr lang="en-US" smtClean="0"/>
              <a:t>2/25/2020</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5473BD52-DF74-4BAE-9D70-A522074FCA9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84E21A-74BB-483E-9AB7-5ED28014EF3C}" type="datetimeFigureOut">
              <a:rPr lang="en-US" smtClean="0"/>
              <a:t>2/25/2020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73BD52-DF74-4BAE-9D70-A522074FCA9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E84E21A-74BB-483E-9AB7-5ED28014EF3C}" type="datetimeFigureOut">
              <a:rPr lang="en-US" smtClean="0"/>
              <a:t>2/25/2020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73BD52-DF74-4BAE-9D70-A522074FCA9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E84E21A-74BB-483E-9AB7-5ED28014EF3C}" type="datetimeFigureOut">
              <a:rPr lang="en-US" smtClean="0"/>
              <a:t>2/25/2020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73BD52-DF74-4BAE-9D70-A522074FCA9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E84E21A-74BB-483E-9AB7-5ED28014EF3C}" type="datetimeFigureOut">
              <a:rPr lang="en-US" smtClean="0"/>
              <a:t>2/25/2020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73BD52-DF74-4BAE-9D70-A522074FCA9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E84E21A-74BB-483E-9AB7-5ED28014EF3C}" type="datetimeFigureOut">
              <a:rPr lang="en-US" smtClean="0"/>
              <a:t>2/25/2020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73BD52-DF74-4BAE-9D70-A522074FCA9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84E21A-74BB-483E-9AB7-5ED28014EF3C}" type="datetimeFigureOut">
              <a:rPr lang="en-US" smtClean="0"/>
              <a:t>2/25/2020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73BD52-DF74-4BAE-9D70-A522074FCA9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E84E21A-74BB-483E-9AB7-5ED28014EF3C}" type="datetimeFigureOut">
              <a:rPr lang="en-US" smtClean="0"/>
              <a:t>2/25/2020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73BD52-DF74-4BAE-9D70-A522074FCA98}" type="slidenum">
              <a:rPr lang="en-US" smtClean="0"/>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6E84E21A-74BB-483E-9AB7-5ED28014EF3C}" type="datetimeFigureOut">
              <a:rPr lang="en-US" smtClean="0"/>
              <a:t>2/25/2020</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5473BD52-DF74-4BAE-9D70-A522074FCA9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6E84E21A-74BB-483E-9AB7-5ED28014EF3C}" type="datetimeFigureOut">
              <a:rPr lang="en-US" smtClean="0"/>
              <a:t>2/25/2020</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5473BD52-DF74-4BAE-9D70-A522074FCA9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ww.cryptocustomercare.org/bitcoin-atm-customer-service-number/"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cryptocutcare.blogspot.com/2020/02/how-to-contact-bitcoin-atm-customer.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cryptocustomercare.org/bitcoin-support-phone-number/"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76200"/>
            <a:ext cx="8763000" cy="1295400"/>
          </a:xfrm>
        </p:spPr>
        <p:txBody>
          <a:bodyPr>
            <a:normAutofit/>
          </a:bodyPr>
          <a:lstStyle/>
          <a:p>
            <a:r>
              <a:rPr lang="en-US" sz="4000" dirty="0" smtClean="0"/>
              <a:t>How to Contact Bitcoin ATM Customer Service Number?</a:t>
            </a:r>
            <a:endParaRPr lang="en-US" sz="4000" dirty="0"/>
          </a:p>
        </p:txBody>
      </p:sp>
      <p:sp>
        <p:nvSpPr>
          <p:cNvPr id="4" name="TextBox 3"/>
          <p:cNvSpPr txBox="1"/>
          <p:nvPr/>
        </p:nvSpPr>
        <p:spPr>
          <a:xfrm>
            <a:off x="228600" y="5304472"/>
            <a:ext cx="8686800" cy="1477328"/>
          </a:xfrm>
          <a:prstGeom prst="rect">
            <a:avLst/>
          </a:prstGeom>
          <a:noFill/>
        </p:spPr>
        <p:txBody>
          <a:bodyPr wrap="square" rtlCol="0">
            <a:spAutoFit/>
          </a:bodyPr>
          <a:lstStyle/>
          <a:p>
            <a:r>
              <a:rPr lang="en-US" dirty="0" smtClean="0"/>
              <a:t>Above is the working procedure for sending Bitcoin to anyone. In fact, the system mainly resembles traditional ATM machines. The Bitcoin ATM is quite more comfortable and more secure to use for making the transactions. When you have any queries regarding Bitcoin ATM, then call the </a:t>
            </a:r>
            <a:r>
              <a:rPr lang="en-US" b="1" dirty="0" smtClean="0">
                <a:hlinkClick r:id="rId2"/>
              </a:rPr>
              <a:t>Bitcoin ATM Customer Service Phone Number</a:t>
            </a:r>
            <a:r>
              <a:rPr lang="en-US" dirty="0" smtClean="0"/>
              <a:t> for getting live help from the experts. Bitcoin machines are internet-enabled, so it is completely fast to access.</a:t>
            </a:r>
            <a:endParaRPr lang="en-US" dirty="0"/>
          </a:p>
        </p:txBody>
      </p:sp>
      <p:pic>
        <p:nvPicPr>
          <p:cNvPr id="5" name="Picture 4" descr="1.jpg"/>
          <p:cNvPicPr>
            <a:picLocks noChangeAspect="1"/>
          </p:cNvPicPr>
          <p:nvPr/>
        </p:nvPicPr>
        <p:blipFill>
          <a:blip r:embed="rId3"/>
          <a:stretch>
            <a:fillRect/>
          </a:stretch>
        </p:blipFill>
        <p:spPr>
          <a:xfrm>
            <a:off x="0" y="1371600"/>
            <a:ext cx="9144000" cy="381000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248"/>
            <a:ext cx="8229600" cy="758952"/>
          </a:xfrm>
        </p:spPr>
        <p:txBody>
          <a:bodyPr>
            <a:noAutofit/>
          </a:bodyPr>
          <a:lstStyle/>
          <a:p>
            <a:pPr algn="ctr"/>
            <a:r>
              <a:rPr lang="en-US" sz="2400" b="0" dirty="0" smtClean="0"/>
              <a:t>Bitcoin ATM Customer Service Number {+1-833-409-0301}</a:t>
            </a:r>
            <a:br>
              <a:rPr lang="en-US" sz="2400" b="0" dirty="0" smtClean="0"/>
            </a:br>
            <a:r>
              <a:rPr lang="en-US" sz="2400" b="0" dirty="0" smtClean="0"/>
              <a:t/>
            </a:r>
            <a:br>
              <a:rPr lang="en-US" sz="2400" b="0" dirty="0" smtClean="0"/>
            </a:br>
            <a:endParaRPr lang="en-US" sz="2400" dirty="0"/>
          </a:p>
        </p:txBody>
      </p:sp>
      <p:sp>
        <p:nvSpPr>
          <p:cNvPr id="3" name="Content Placeholder 2"/>
          <p:cNvSpPr>
            <a:spLocks noGrp="1"/>
          </p:cNvSpPr>
          <p:nvPr>
            <p:ph idx="1"/>
          </p:nvPr>
        </p:nvSpPr>
        <p:spPr>
          <a:xfrm>
            <a:off x="304800" y="1775191"/>
            <a:ext cx="8534400" cy="4625609"/>
          </a:xfrm>
        </p:spPr>
        <p:txBody>
          <a:bodyPr>
            <a:normAutofit fontScale="77500" lnSpcReduction="20000"/>
          </a:bodyPr>
          <a:lstStyle/>
          <a:p>
            <a:pPr algn="just">
              <a:buNone/>
            </a:pPr>
            <a:r>
              <a:rPr lang="en-US" dirty="0" smtClean="0"/>
              <a:t>	Contact </a:t>
            </a:r>
            <a:r>
              <a:rPr lang="en-US" dirty="0" smtClean="0"/>
              <a:t>the </a:t>
            </a:r>
            <a:r>
              <a:rPr lang="en-US" b="1" dirty="0" smtClean="0">
                <a:hlinkClick r:id="rId2"/>
              </a:rPr>
              <a:t>Bitcoin ATM Customer Service Phone Number</a:t>
            </a:r>
            <a:r>
              <a:rPr lang="en-US" dirty="0" smtClean="0"/>
              <a:t> for finding your nearest available ATM in your city. Bitcoin mainly works based on the </a:t>
            </a:r>
            <a:r>
              <a:rPr lang="en-US" dirty="0" err="1" smtClean="0"/>
              <a:t>blockchain</a:t>
            </a:r>
            <a:r>
              <a:rPr lang="en-US" dirty="0" smtClean="0"/>
              <a:t> technology so that it could also have more comfortable </a:t>
            </a:r>
            <a:r>
              <a:rPr lang="en-US" dirty="0" smtClean="0"/>
              <a:t>while</a:t>
            </a:r>
          </a:p>
          <a:p>
            <a:pPr algn="just">
              <a:buNone/>
            </a:pPr>
            <a:endParaRPr lang="en-US" dirty="0" smtClean="0"/>
          </a:p>
          <a:p>
            <a:pPr algn="just"/>
            <a:r>
              <a:rPr lang="en-US" dirty="0" smtClean="0"/>
              <a:t>Better Trading</a:t>
            </a:r>
          </a:p>
          <a:p>
            <a:pPr algn="just"/>
            <a:r>
              <a:rPr lang="en-US" dirty="0" smtClean="0"/>
              <a:t>Making payments</a:t>
            </a:r>
          </a:p>
          <a:p>
            <a:pPr algn="just"/>
            <a:r>
              <a:rPr lang="en-US" dirty="0" smtClean="0"/>
              <a:t>Transferring funds</a:t>
            </a:r>
          </a:p>
          <a:p>
            <a:pPr algn="just"/>
            <a:r>
              <a:rPr lang="en-US" dirty="0" smtClean="0"/>
              <a:t>User Anonymity</a:t>
            </a:r>
          </a:p>
          <a:p>
            <a:pPr algn="just"/>
            <a:r>
              <a:rPr lang="en-US" dirty="0" smtClean="0"/>
              <a:t>Easier Bitcoin Exchanges</a:t>
            </a:r>
          </a:p>
          <a:p>
            <a:pPr algn="just"/>
            <a:r>
              <a:rPr lang="en-US" dirty="0" err="1" smtClean="0"/>
              <a:t>BlockChain</a:t>
            </a:r>
            <a:endParaRPr lang="en-US" dirty="0" smtClean="0"/>
          </a:p>
          <a:p>
            <a:pPr algn="just"/>
            <a:r>
              <a:rPr lang="en-US" dirty="0" smtClean="0"/>
              <a:t>Private Keys</a:t>
            </a:r>
          </a:p>
          <a:p>
            <a:pPr algn="just"/>
            <a:r>
              <a:rPr lang="en-US" dirty="0" smtClean="0"/>
              <a:t>Wallets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Common Issues While Accessing Bitcoin ATM:</a:t>
            </a:r>
            <a:endParaRPr lang="en-US" sz="3200" dirty="0"/>
          </a:p>
        </p:txBody>
      </p:sp>
      <p:sp>
        <p:nvSpPr>
          <p:cNvPr id="3" name="Content Placeholder 2"/>
          <p:cNvSpPr>
            <a:spLocks noGrp="1"/>
          </p:cNvSpPr>
          <p:nvPr>
            <p:ph idx="1"/>
          </p:nvPr>
        </p:nvSpPr>
        <p:spPr>
          <a:xfrm>
            <a:off x="457200" y="1600201"/>
            <a:ext cx="8305800" cy="4953000"/>
          </a:xfrm>
        </p:spPr>
        <p:txBody>
          <a:bodyPr>
            <a:normAutofit/>
          </a:bodyPr>
          <a:lstStyle/>
          <a:p>
            <a:pPr>
              <a:buNone/>
            </a:pPr>
            <a:r>
              <a:rPr lang="en-US" sz="1400" dirty="0" smtClean="0"/>
              <a:t>	Most </a:t>
            </a:r>
            <a:r>
              <a:rPr lang="en-US" sz="1400" dirty="0" smtClean="0"/>
              <a:t>people are facing technical issues while accessing the Bitcoin Account for making the transaction. Therefore, it is quite tricky for sending or receiving the Bitcoin to another person. Below are some of the common technical problems while using Bitcoin</a:t>
            </a:r>
          </a:p>
          <a:p>
            <a:pPr>
              <a:buNone/>
            </a:pPr>
            <a:endParaRPr lang="en-US" sz="1400" dirty="0" smtClean="0"/>
          </a:p>
          <a:p>
            <a:r>
              <a:rPr lang="en-US" sz="1400" dirty="0" smtClean="0"/>
              <a:t>Bitcoin Account Password Issues</a:t>
            </a:r>
          </a:p>
          <a:p>
            <a:r>
              <a:rPr lang="en-US" sz="1400" dirty="0" smtClean="0"/>
              <a:t>Bitcoin Account Login Issue</a:t>
            </a:r>
          </a:p>
          <a:p>
            <a:r>
              <a:rPr lang="en-US" sz="1400" dirty="0" smtClean="0"/>
              <a:t>Error in Bitcoin wallet login</a:t>
            </a:r>
          </a:p>
          <a:p>
            <a:r>
              <a:rPr lang="en-US" sz="1400" dirty="0" smtClean="0"/>
              <a:t>Issues in Bitcoin Wallet</a:t>
            </a:r>
          </a:p>
          <a:p>
            <a:r>
              <a:rPr lang="en-US" sz="1400" dirty="0" smtClean="0"/>
              <a:t>Error in Bitcoin User Address</a:t>
            </a:r>
          </a:p>
          <a:p>
            <a:r>
              <a:rPr lang="en-US" sz="1400" dirty="0" smtClean="0"/>
              <a:t>Loss of important Bitcoin wallet file</a:t>
            </a:r>
          </a:p>
          <a:p>
            <a:r>
              <a:rPr lang="en-US" sz="1400" dirty="0" smtClean="0"/>
              <a:t>Transaction Issues</a:t>
            </a:r>
          </a:p>
          <a:p>
            <a:r>
              <a:rPr lang="en-US" sz="1400" dirty="0" smtClean="0"/>
              <a:t>Hacked Payment gateway</a:t>
            </a:r>
          </a:p>
          <a:p>
            <a:r>
              <a:rPr lang="en-US" sz="1400" dirty="0" smtClean="0"/>
              <a:t>Insecure ICOs</a:t>
            </a:r>
          </a:p>
          <a:p>
            <a:r>
              <a:rPr lang="en-US" sz="1400" dirty="0" smtClean="0"/>
              <a:t>Bitcoin not able to Receive</a:t>
            </a:r>
          </a:p>
          <a:p>
            <a:r>
              <a:rPr lang="en-US" sz="1400" dirty="0" smtClean="0"/>
              <a:t>Issues in withdrawing or depositing USD</a:t>
            </a:r>
          </a:p>
          <a:p>
            <a:r>
              <a:rPr lang="en-US" sz="1400" dirty="0" smtClean="0"/>
              <a:t>Bitcoin not able to Send</a:t>
            </a:r>
          </a:p>
          <a:p>
            <a:r>
              <a:rPr lang="en-US" sz="1400" dirty="0" smtClean="0"/>
              <a:t>Long Confirmation Time for every transaction</a:t>
            </a:r>
          </a:p>
          <a:p>
            <a:r>
              <a:rPr lang="en-US" sz="1400" dirty="0" smtClean="0"/>
              <a:t>Wallet Balance is not showing</a:t>
            </a:r>
          </a:p>
          <a:p>
            <a:r>
              <a:rPr lang="en-US" sz="1400" dirty="0" smtClean="0"/>
              <a:t>Solve Bitcoin hacking Issue</a:t>
            </a:r>
          </a:p>
          <a:p>
            <a:r>
              <a:rPr lang="en-US" sz="1400" dirty="0" smtClean="0"/>
              <a:t>Facing Problem in the </a:t>
            </a:r>
            <a:r>
              <a:rPr lang="en-US" sz="1400" dirty="0" smtClean="0"/>
              <a:t>in Cashing </a:t>
            </a:r>
            <a:r>
              <a:rPr lang="en-US" sz="1400" dirty="0" smtClean="0"/>
              <a:t>Bitcoin</a:t>
            </a:r>
          </a:p>
          <a:p>
            <a:r>
              <a:rPr lang="en-US" sz="1400" dirty="0" smtClean="0"/>
              <a:t>An issue in Buying or the Selling the </a:t>
            </a:r>
            <a:r>
              <a:rPr lang="en-US" sz="1400" dirty="0" smtClean="0"/>
              <a:t>Bitcoin</a:t>
            </a:r>
            <a:endParaRPr lang="en-US" sz="1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itcoin-ATM-Customer-Support.jpg"/>
          <p:cNvPicPr>
            <a:picLocks noGrp="1" noChangeAspect="1"/>
          </p:cNvPicPr>
          <p:nvPr>
            <p:ph idx="1"/>
          </p:nvPr>
        </p:nvPicPr>
        <p:blipFill>
          <a:blip r:embed="rId2"/>
          <a:stretch>
            <a:fillRect/>
          </a:stretch>
        </p:blipFill>
        <p:spPr>
          <a:xfrm>
            <a:off x="0" y="1"/>
            <a:ext cx="9144000" cy="68580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Bitcoin ATM Work?</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	Similar to the </a:t>
            </a:r>
            <a:r>
              <a:rPr lang="en-US" b="1" dirty="0" smtClean="0"/>
              <a:t>traditional ATM machines</a:t>
            </a:r>
            <a:r>
              <a:rPr lang="en-US" dirty="0" smtClean="0"/>
              <a:t>, these Bitcoin ATM system works perfectly to make the transaction easier. You need to have the verified account – Bitcoin wallet for accessing this service. Since the working </a:t>
            </a:r>
            <a:r>
              <a:rPr lang="en-US" b="1" dirty="0" err="1" smtClean="0"/>
              <a:t>Bitcoins</a:t>
            </a:r>
            <a:r>
              <a:rPr lang="en-US" b="1" dirty="0" smtClean="0"/>
              <a:t> ATM</a:t>
            </a:r>
            <a:r>
              <a:rPr lang="en-US" dirty="0" smtClean="0"/>
              <a:t> is close to that of the traditional ATM machine, it is much easier to handle.</a:t>
            </a:r>
          </a:p>
          <a:p>
            <a:pPr>
              <a:buNone/>
            </a:pPr>
            <a:endParaRPr lang="en-US" dirty="0" smtClean="0"/>
          </a:p>
          <a:p>
            <a:pPr marL="633222" indent="-514350">
              <a:buFont typeface="+mj-lt"/>
              <a:buAutoNum type="arabicPeriod"/>
            </a:pPr>
            <a:r>
              <a:rPr lang="en-US" dirty="0" smtClean="0"/>
              <a:t>Press the ‘Start’ button</a:t>
            </a:r>
          </a:p>
          <a:p>
            <a:pPr marL="633222" indent="-514350">
              <a:buFont typeface="+mj-lt"/>
              <a:buAutoNum type="arabicPeriod"/>
            </a:pPr>
            <a:r>
              <a:rPr lang="en-US" dirty="0" smtClean="0"/>
              <a:t>Select preferred language</a:t>
            </a:r>
          </a:p>
          <a:p>
            <a:pPr marL="633222" indent="-514350">
              <a:buFont typeface="+mj-lt"/>
              <a:buAutoNum type="arabicPeriod"/>
            </a:pPr>
            <a:r>
              <a:rPr lang="en-US" dirty="0" smtClean="0"/>
              <a:t>Provide your mobile number</a:t>
            </a:r>
          </a:p>
          <a:p>
            <a:pPr marL="633222" indent="-514350">
              <a:buFont typeface="+mj-lt"/>
              <a:buAutoNum type="arabicPeriod"/>
            </a:pPr>
            <a:r>
              <a:rPr lang="en-US" dirty="0" smtClean="0"/>
              <a:t>Enter ‘validation code.’</a:t>
            </a:r>
          </a:p>
          <a:p>
            <a:pPr marL="633222" indent="-514350">
              <a:buFont typeface="+mj-lt"/>
              <a:buAutoNum type="arabicPeriod"/>
            </a:pPr>
            <a:r>
              <a:rPr lang="en-US" dirty="0" smtClean="0"/>
              <a:t>Scan fingerprint</a:t>
            </a:r>
          </a:p>
          <a:p>
            <a:pPr marL="633222" indent="-514350">
              <a:buFont typeface="+mj-lt"/>
              <a:buAutoNum type="arabicPeriod"/>
            </a:pPr>
            <a:r>
              <a:rPr lang="en-US" dirty="0" smtClean="0"/>
              <a:t>Click “Buy </a:t>
            </a:r>
            <a:r>
              <a:rPr lang="en-US" dirty="0" err="1" smtClean="0"/>
              <a:t>Bitcoins</a:t>
            </a:r>
            <a:r>
              <a:rPr lang="en-US" dirty="0" smtClean="0"/>
              <a:t>”</a:t>
            </a:r>
          </a:p>
          <a:p>
            <a:pPr marL="633222" indent="-514350">
              <a:buFont typeface="+mj-lt"/>
              <a:buAutoNum type="arabicPeriod"/>
            </a:pPr>
            <a:r>
              <a:rPr lang="en-US" dirty="0" smtClean="0"/>
              <a:t>Scan “wallet.”</a:t>
            </a:r>
          </a:p>
          <a:p>
            <a:pPr marL="633222" indent="-514350">
              <a:buFont typeface="+mj-lt"/>
              <a:buAutoNum type="arabicPeriod"/>
            </a:pPr>
            <a:r>
              <a:rPr lang="en-US" dirty="0" smtClean="0"/>
              <a:t>Scan QR code for the wallet</a:t>
            </a:r>
          </a:p>
          <a:p>
            <a:pPr marL="633222" indent="-514350">
              <a:buFont typeface="+mj-lt"/>
              <a:buAutoNum type="arabicPeriod"/>
            </a:pPr>
            <a:r>
              <a:rPr lang="en-US" dirty="0" smtClean="0"/>
              <a:t>Insert your bill</a:t>
            </a:r>
          </a:p>
          <a:p>
            <a:pPr marL="633222" indent="-514350">
              <a:buFont typeface="+mj-lt"/>
              <a:buAutoNum type="arabicPeriod"/>
            </a:pPr>
            <a:r>
              <a:rPr lang="en-US" dirty="0" smtClean="0"/>
              <a:t>Click “Send”</a:t>
            </a:r>
          </a:p>
          <a:p>
            <a:pPr marL="633222" indent="-514350">
              <a:buFont typeface="+mj-lt"/>
              <a:buAutoNum type="arabicPeriod"/>
            </a:pPr>
            <a:r>
              <a:rPr lang="en-US" dirty="0" smtClean="0"/>
              <a:t>Pick the printed transaction ticket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dirty="0" smtClean="0"/>
              <a:t>Get professional guidance:</a:t>
            </a:r>
            <a:endParaRPr lang="en-US" sz="4400" dirty="0"/>
          </a:p>
        </p:txBody>
      </p:sp>
      <p:sp>
        <p:nvSpPr>
          <p:cNvPr id="3" name="Content Placeholder 2"/>
          <p:cNvSpPr>
            <a:spLocks noGrp="1"/>
          </p:cNvSpPr>
          <p:nvPr>
            <p:ph idx="1"/>
          </p:nvPr>
        </p:nvSpPr>
        <p:spPr>
          <a:xfrm>
            <a:off x="228600" y="1775191"/>
            <a:ext cx="8686800" cy="4854209"/>
          </a:xfrm>
        </p:spPr>
        <p:txBody>
          <a:bodyPr>
            <a:normAutofit fontScale="85000" lnSpcReduction="20000"/>
          </a:bodyPr>
          <a:lstStyle/>
          <a:p>
            <a:pPr algn="just">
              <a:buNone/>
            </a:pPr>
            <a:r>
              <a:rPr lang="en-US" dirty="0" smtClean="0"/>
              <a:t>	Bitcoin </a:t>
            </a:r>
            <a:r>
              <a:rPr lang="en-US" dirty="0" smtClean="0"/>
              <a:t>is the ultimate currency better called as the Digital money by many people. When you are facing any issues with the Bitcoin, then you could immediately connect with the reliable customer team. Of course, it is a more significant option for saving your time as the expert are ready to guide you in all the aspects. </a:t>
            </a:r>
            <a:endParaRPr lang="en-US" dirty="0" smtClean="0"/>
          </a:p>
          <a:p>
            <a:pPr algn="just">
              <a:buNone/>
            </a:pPr>
            <a:endParaRPr lang="en-US" dirty="0" smtClean="0"/>
          </a:p>
          <a:p>
            <a:pPr algn="just">
              <a:buNone/>
            </a:pPr>
            <a:r>
              <a:rPr lang="en-US" dirty="0" smtClean="0"/>
              <a:t>	The </a:t>
            </a:r>
            <a:r>
              <a:rPr lang="en-US" dirty="0" smtClean="0"/>
              <a:t>tech support team has years of experience in the field for providing your friendly guidance on the issues. Check out the </a:t>
            </a:r>
            <a:r>
              <a:rPr lang="en-US" b="1" dirty="0" smtClean="0">
                <a:hlinkClick r:id="rId2"/>
              </a:rPr>
              <a:t>Local Bitcoin Customer Service Number</a:t>
            </a:r>
            <a:r>
              <a:rPr lang="en-US" dirty="0" smtClean="0"/>
              <a:t> to get online remote assistance when your Bitcoin wallet does not work correctly. Or you could also make live chat with the expert’s team or drop your Email to the customer support Email to resolve your issues.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15</TotalTime>
  <Words>112</Words>
  <Application>Microsoft Office PowerPoint</Application>
  <PresentationFormat>On-screen Show (4:3)</PresentationFormat>
  <Paragraphs>51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Module</vt:lpstr>
      <vt:lpstr>How to Contact Bitcoin ATM Customer Service Number?</vt:lpstr>
      <vt:lpstr>Bitcoin ATM Customer Service Number {+1-833-409-0301}  </vt:lpstr>
      <vt:lpstr>Common Issues While Accessing Bitcoin ATM:</vt:lpstr>
      <vt:lpstr>Slide 4</vt:lpstr>
      <vt:lpstr>How Does Bitcoin ATM Work?</vt:lpstr>
      <vt:lpstr>Get professional guidance: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Contact Bitcoin ATM Customer Service Number?</dc:title>
  <dc:creator>Nathan</dc:creator>
  <cp:lastModifiedBy>Nathan</cp:lastModifiedBy>
  <cp:revision>3</cp:revision>
  <dcterms:created xsi:type="dcterms:W3CDTF">2020-02-25T07:02:37Z</dcterms:created>
  <dcterms:modified xsi:type="dcterms:W3CDTF">2020-02-25T07:18:00Z</dcterms:modified>
</cp:coreProperties>
</file>