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너의 백성을 지키는 위대한 천사장 미가엘이 나타날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나라가 생긴 뒤로 그 때까지 없던 어려운 때가 올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 때에 그 책에 기록된 너의 백성은 모두 피하게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많은 사람이 깨끗해질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악한 사람들은 이해하지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계속 악해질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지혜 있는 사람들만이 이해할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1003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날마다 드리는 제사가 없어지고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혐오감을 주는 흉측한 것이 세워질 때부터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천이백구십 일이 지나갈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729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천삼백삼십오 일이 지나가기까지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기다리면서 참는 사람은 복이 있을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4002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다니엘아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끝까지 신실하여라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죽겠지만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끝 날에는 네가 일어나서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네게 돌아올 보상을 받을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6552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땅 속 티끌 가운데서 잠자는 사람 가운데서도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많은 사람이 깨어날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 가운데서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사람은 영원한 생명을 얻을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어떤 사람은 수치와 함께 영원히 모욕을 받을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20673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지혜 있는 사람은 하늘의 밝은 빛처럼 빛날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많은 사람을 옳은 길로 인도한 사람은 별처럼 영원히 빛날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0124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너 다니엘아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마지막 때까지 이 말씀을 은밀히 간직하고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책을 봉하여 두어라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많은 사람이 이러한 지식을 얻으려고 왔다갔다 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9101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 나 다니엘이 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두 사람이 서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사람은 강 이쪽 언덕에 서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다른 한 사람은 강 저쪽 언덕에 서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40914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사람이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모시 옷을 입은 사람 곧 강물 위쪽에 서 있는 사람에게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이런 놀라운 일들이 끝나기까지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얼마나 더 오래 있어야 합니까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05810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들으니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모시 옷을 입고 강물 위쪽에 있는 사람이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오른손과 왼손을 하늘로 쳐들고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영원히 살아 계신 분에게 맹세하면서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때와 두 때와 반 때가 지나야 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거룩한 백성이 받는 핍박이 끝날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모든 일이 다 이루어질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6231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듣기는 하였으나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이해할 수가 없어서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천사님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모든 일의 결과가 어떠하겠습니까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93081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다니엘아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말씀은 마지막이 올 때까지 은밀하게 간직되고 감추어질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다니엘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3940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407</Words>
  <Application>Microsoft Office PowerPoint</Application>
  <PresentationFormat>화면 슬라이드 쇼(16:9)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나눔스퀘어 ExtraBold</vt:lpstr>
      <vt:lpstr>Aptos</vt:lpstr>
      <vt:lpstr>Aptos Display</vt:lpstr>
      <vt:lpstr>Arial</vt:lpstr>
      <vt:lpstr>Office 테마</vt:lpstr>
      <vt:lpstr>단 12:1. "그 때에 너의 백성을 지키는 위대한 천사장 미가엘이 나타날 것이다. 그리고 나라가 생긴 뒤로 그 때까지 없던 어려운 때가 올 것이다. 그러나 그 때에 그 책에 기록된 너의 백성은 모두 피하게 될 것이다.</vt:lpstr>
      <vt:lpstr>단 12:2. 그리고 땅 속 티끌 가운데서 잠자는 사람 가운데서도, 많은 사람이 깨어날 것이다. 그들 가운데서, 어떤 사람은 영원한 생명을 얻을 것이며, 또 어떤 사람은 수치와 함께 영원히 모욕을 받을 것이다.</vt:lpstr>
      <vt:lpstr>단 12:3. 지혜 있는 사람은 하늘의 밝은 빛처럼 빛날 것이요, 많은 사람을 옳은 길로 인도한 사람은 별처럼 영원히 빛날 것이다.</vt:lpstr>
      <vt:lpstr>단 12:4. 그러나 너 다니엘아, 너는 마지막 때까지 이 말씀을 은밀히 간직하고, 이 책을 봉하여 두어라. 많은 사람이 이러한 지식을 얻으려고 왔다갔다 할 것이다."</vt:lpstr>
      <vt:lpstr>단 12:5. 그 때에 나 다니엘이 보니, 다른 두 사람이 서 있는데, 한 사람은 강 이쪽 언덕에 서 있고, 다른 한 사람은 강 저쪽 언덕에 서 있었다.</vt:lpstr>
      <vt:lpstr>단 12:6. 한 사람이, 모시 옷을 입은 사람 곧 강물 위쪽에 서 있는 사람에게 말하였다. "이런 놀라운 일들이 끝나기까지, 얼마나 더 오래 있어야 합니까?"</vt:lpstr>
      <vt:lpstr>단 12:7. 내가 들으니, 모시 옷을 입고 강물 위쪽에 있는 사람이, 그의 오른손과 왼손을 하늘로 쳐들고, 영원히 살아 계신 분에게 맹세하면서 말하였다. "한 때와 두 때와 반 때가 지나야 한다. 거룩한 백성이 받는 핍박이 끝날 때에, 이 모든 일이 다 이루어질 것이다."</vt:lpstr>
      <vt:lpstr>단 12:8. 나는, 듣기는 하였으나, 이해할 수가 없어서 물었다. "천사님, 이 모든 일의 결과가 어떠하겠습니까?"</vt:lpstr>
      <vt:lpstr>단 12:9. 그가 말하였다. "다니엘아, 가거라. 이 말씀은 마지막이 올 때까지 은밀하게 간직되고 감추어질 것이다.</vt:lpstr>
      <vt:lpstr>단 12:10. 많은 사람이 깨끗해질 것이다. 그러나 악한 사람들은 이해하지 못하고, 계속 악해질 것이다. 지혜 있는 사람들만이 이해할 것이다.</vt:lpstr>
      <vt:lpstr>단 12:11. 날마다 드리는 제사가 없어지고, 혐오감을 주는 흉측한 것이 세워질 때부터, 천이백구십 일이 지나갈 것이다.</vt:lpstr>
      <vt:lpstr>단 12:12. 천삼백삼십오 일이 지나가기까지, 기다리면서 참는 사람은 복이 있을 것이다.</vt:lpstr>
      <vt:lpstr>단 12:13. 너, 다니엘아, 너는 끝까지 신실하여라. 너는 죽겠지만, 끝 날에는 네가 일어나서, 네게 돌아올 보상을 받을 것이다."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2024-10-24T04:28:10Z</dcterms:modified>
</cp:coreProperties>
</file>