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262" r:id="rId2"/>
    <p:sldId id="2359" r:id="rId3"/>
    <p:sldId id="2360" r:id="rId4"/>
    <p:sldId id="2361" r:id="rId5"/>
    <p:sldId id="2362" r:id="rId6"/>
    <p:sldId id="2364" r:id="rId7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 varScale="1">
        <p:scale>
          <a:sx n="75" d="100"/>
          <a:sy n="75" d="100"/>
        </p:scale>
        <p:origin x="78" y="3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7742B8F8-D617-47DE-9AA0-6D936F7BD93E}"/>
    <pc:docChg chg="modSld">
      <pc:chgData name="맛있다 군만두" userId="88f4dfb63950bb32" providerId="LiveId" clId="{7742B8F8-D617-47DE-9AA0-6D936F7BD93E}" dt="2024-03-18T04:52:17.230" v="9" actId="2711"/>
      <pc:docMkLst>
        <pc:docMk/>
      </pc:docMkLst>
      <pc:sldChg chg="modSp mod">
        <pc:chgData name="맛있다 군만두" userId="88f4dfb63950bb32" providerId="LiveId" clId="{7742B8F8-D617-47DE-9AA0-6D936F7BD93E}" dt="2024-03-18T04:51:36.864" v="0" actId="2711"/>
        <pc:sldMkLst>
          <pc:docMk/>
          <pc:sldMk cId="2378029627" sldId="2262"/>
        </pc:sldMkLst>
        <pc:spChg chg="mod">
          <ac:chgData name="맛있다 군만두" userId="88f4dfb63950bb32" providerId="LiveId" clId="{7742B8F8-D617-47DE-9AA0-6D936F7BD93E}" dt="2024-03-18T04:51:36.864" v="0" actId="2711"/>
          <ac:spMkLst>
            <pc:docMk/>
            <pc:sldMk cId="2378029627" sldId="22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7742B8F8-D617-47DE-9AA0-6D936F7BD93E}" dt="2024-03-18T04:52:17.230" v="9" actId="2711"/>
        <pc:sldMkLst>
          <pc:docMk/>
          <pc:sldMk cId="0" sldId="2359"/>
        </pc:sldMkLst>
        <pc:spChg chg="mod">
          <ac:chgData name="맛있다 군만두" userId="88f4dfb63950bb32" providerId="LiveId" clId="{7742B8F8-D617-47DE-9AA0-6D936F7BD93E}" dt="2024-03-18T04:52:17.230" v="9" actId="2711"/>
          <ac:spMkLst>
            <pc:docMk/>
            <pc:sldMk cId="0" sldId="2359"/>
            <ac:spMk id="3" creationId="{00000000-0000-0000-0000-000000000000}"/>
          </ac:spMkLst>
        </pc:spChg>
        <pc:spChg chg="mod">
          <ac:chgData name="맛있다 군만두" userId="88f4dfb63950bb32" providerId="LiveId" clId="{7742B8F8-D617-47DE-9AA0-6D936F7BD93E}" dt="2024-03-18T04:51:42.278" v="1" actId="2711"/>
          <ac:spMkLst>
            <pc:docMk/>
            <pc:sldMk cId="0" sldId="2359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7742B8F8-D617-47DE-9AA0-6D936F7BD93E}" dt="2024-03-18T04:52:14.170" v="8" actId="2711"/>
        <pc:sldMkLst>
          <pc:docMk/>
          <pc:sldMk cId="0" sldId="2360"/>
        </pc:sldMkLst>
        <pc:spChg chg="mod">
          <ac:chgData name="맛있다 군만두" userId="88f4dfb63950bb32" providerId="LiveId" clId="{7742B8F8-D617-47DE-9AA0-6D936F7BD93E}" dt="2024-03-18T04:52:14.170" v="8" actId="2711"/>
          <ac:spMkLst>
            <pc:docMk/>
            <pc:sldMk cId="0" sldId="2360"/>
            <ac:spMk id="3" creationId="{00000000-0000-0000-0000-000000000000}"/>
          </ac:spMkLst>
        </pc:spChg>
        <pc:spChg chg="mod">
          <ac:chgData name="맛있다 군만두" userId="88f4dfb63950bb32" providerId="LiveId" clId="{7742B8F8-D617-47DE-9AA0-6D936F7BD93E}" dt="2024-03-18T04:51:45.288" v="2" actId="2711"/>
          <ac:spMkLst>
            <pc:docMk/>
            <pc:sldMk cId="0" sldId="2360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7742B8F8-D617-47DE-9AA0-6D936F7BD93E}" dt="2024-03-18T04:52:11.178" v="7" actId="2711"/>
        <pc:sldMkLst>
          <pc:docMk/>
          <pc:sldMk cId="0" sldId="2361"/>
        </pc:sldMkLst>
        <pc:spChg chg="mod">
          <ac:chgData name="맛있다 군만두" userId="88f4dfb63950bb32" providerId="LiveId" clId="{7742B8F8-D617-47DE-9AA0-6D936F7BD93E}" dt="2024-03-18T04:52:11.178" v="7" actId="2711"/>
          <ac:spMkLst>
            <pc:docMk/>
            <pc:sldMk cId="0" sldId="2361"/>
            <ac:spMk id="3" creationId="{00000000-0000-0000-0000-000000000000}"/>
          </ac:spMkLst>
        </pc:spChg>
        <pc:spChg chg="mod">
          <ac:chgData name="맛있다 군만두" userId="88f4dfb63950bb32" providerId="LiveId" clId="{7742B8F8-D617-47DE-9AA0-6D936F7BD93E}" dt="2024-03-18T04:51:47.688" v="3" actId="2711"/>
          <ac:spMkLst>
            <pc:docMk/>
            <pc:sldMk cId="0" sldId="2361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7742B8F8-D617-47DE-9AA0-6D936F7BD93E}" dt="2024-03-18T04:52:07.146" v="6" actId="2711"/>
        <pc:sldMkLst>
          <pc:docMk/>
          <pc:sldMk cId="2457562520" sldId="2362"/>
        </pc:sldMkLst>
        <pc:spChg chg="mod">
          <ac:chgData name="맛있다 군만두" userId="88f4dfb63950bb32" providerId="LiveId" clId="{7742B8F8-D617-47DE-9AA0-6D936F7BD93E}" dt="2024-03-18T04:52:07.146" v="6" actId="2711"/>
          <ac:spMkLst>
            <pc:docMk/>
            <pc:sldMk cId="2457562520" sldId="2362"/>
            <ac:spMk id="3" creationId="{00000000-0000-0000-0000-000000000000}"/>
          </ac:spMkLst>
        </pc:spChg>
        <pc:spChg chg="mod">
          <ac:chgData name="맛있다 군만두" userId="88f4dfb63950bb32" providerId="LiveId" clId="{7742B8F8-D617-47DE-9AA0-6D936F7BD93E}" dt="2024-03-18T04:51:50.662" v="4" actId="2711"/>
          <ac:spMkLst>
            <pc:docMk/>
            <pc:sldMk cId="2457562520" sldId="2362"/>
            <ac:spMk id="5" creationId="{00000000-0000-0000-0000-000000000000}"/>
          </ac:spMkLst>
        </pc:spChg>
      </pc:sldChg>
      <pc:sldChg chg="modSp mod">
        <pc:chgData name="맛있다 군만두" userId="88f4dfb63950bb32" providerId="LiveId" clId="{7742B8F8-D617-47DE-9AA0-6D936F7BD93E}" dt="2024-03-18T04:51:53.788" v="5" actId="2711"/>
        <pc:sldMkLst>
          <pc:docMk/>
          <pc:sldMk cId="2457562520" sldId="2364"/>
        </pc:sldMkLst>
        <pc:spChg chg="mod">
          <ac:chgData name="맛있다 군만두" userId="88f4dfb63950bb32" providerId="LiveId" clId="{7742B8F8-D617-47DE-9AA0-6D936F7BD93E}" dt="2024-03-18T04:51:53.788" v="5" actId="2711"/>
          <ac:spMkLst>
            <pc:docMk/>
            <pc:sldMk cId="2457562520" sldId="236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21. 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34</a:t>
            </a:r>
            <a:r>
              <a:rPr lang="ko-KR" altLang="en-US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r>
              <a:rPr lang="en-US" altLang="ko-KR" sz="5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 여호와를 항상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송축함이여</a:t>
            </a:r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내 입술로 항상 주를 </a:t>
            </a:r>
            <a:r>
              <a:rPr lang="ko-KR" altLang="en-US" sz="4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찬양하리이다</a:t>
            </a:r>
            <a:endParaRPr lang="ko-KR" altLang="en-US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340948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 영혼이 여호와를 자랑하리니 공고한 자들이 이를 듣고 기뻐하리로다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나와 함께 여호와를 광대하시다 하며 함께 그의 이름을 높이세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47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여호와께 간구하매 내게 응답하시고 내 모든 두려움에서 나를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건지셨도다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2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이 곤고한 자가 부르짖으매 여호와께서 들으시고 그의 모든 환난에서 </a:t>
            </a:r>
            <a:r>
              <a:rPr lang="ko-KR" altLang="en-US" sz="4400" dirty="0" err="1">
                <a:solidFill>
                  <a:srgbClr val="000000"/>
                </a:solidFill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구원하셨도다</a:t>
            </a:r>
            <a:endParaRPr lang="ko-KR" altLang="en-US" sz="4400" dirty="0">
              <a:solidFill>
                <a:srgbClr val="000000"/>
              </a:solidFill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715766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여호와의 천사가 주를 경외하는 자를 둘러 진치고 그들을 </a:t>
            </a:r>
            <a:r>
              <a:rPr lang="ko-KR" altLang="en-US" sz="4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건지시는도다</a:t>
            </a:r>
            <a:endParaRPr lang="ko-KR" altLang="en-US" sz="4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너희는 여호와의 선하심을 맛보아 알지어다 그에게 피하는 자는 복이 있도다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11714"/>
            <a:ext cx="8928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o-KR" altLang="en-US" sz="4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너희 성도들아 여호와를 여호와를 경외하라 그를 경외하는 자에게는 부족함이 없도다</a:t>
            </a: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91"/>
            <a:ext cx="892899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&lt;</a:t>
            </a:r>
            <a:r>
              <a:rPr lang="ko-KR" altLang="en-US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다같이</a:t>
            </a:r>
            <a:r>
              <a:rPr lang="en-US" altLang="ko-KR" sz="4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&gt;</a:t>
            </a:r>
          </a:p>
          <a:p>
            <a:pPr algn="just"/>
            <a:endParaRPr lang="en-US" altLang="ko-KR" sz="4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just"/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젊은 사자는 궁핍하여 주릴지라도 여호와를 찾는 자는 모든 좋은 것에 부족함이 </a:t>
            </a:r>
            <a:r>
              <a:rPr lang="ko-KR" altLang="en-US" sz="48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없으리도다</a:t>
            </a:r>
            <a:r>
              <a:rPr lang="en-US" altLang="ko-KR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  <a:endParaRPr lang="en-US" altLang="ko-KR" sz="4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756252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7932</TotalTime>
  <Words>99</Words>
  <Application>Microsoft Office PowerPoint</Application>
  <PresentationFormat>화면 슬라이드 쇼(16:9)</PresentationFormat>
  <Paragraphs>14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752</cp:revision>
  <dcterms:created xsi:type="dcterms:W3CDTF">2007-05-31T02:43:10Z</dcterms:created>
  <dcterms:modified xsi:type="dcterms:W3CDTF">2024-10-15T11:18:50Z</dcterms:modified>
</cp:coreProperties>
</file>