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76" r:id="rId5"/>
    <p:sldId id="258" r:id="rId6"/>
    <p:sldId id="268" r:id="rId7"/>
    <p:sldId id="259" r:id="rId8"/>
    <p:sldId id="269" r:id="rId9"/>
    <p:sldId id="260" r:id="rId10"/>
    <p:sldId id="263" r:id="rId11"/>
    <p:sldId id="270" r:id="rId12"/>
    <p:sldId id="261" r:id="rId13"/>
    <p:sldId id="271" r:id="rId14"/>
    <p:sldId id="26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038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76" d="100"/>
          <a:sy n="76" d="100"/>
        </p:scale>
        <p:origin x="-1206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B74203D-E124-407D-A328-160277A0E4C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9A2374D-AF25-46B1-8DF9-2073E6779C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/>
              <a:t>R</a:t>
            </a:r>
            <a:r>
              <a:rPr lang="id-ID" sz="8800" dirty="0" smtClean="0"/>
              <a:t>ik</a:t>
            </a:r>
            <a:r>
              <a:rPr lang="en-US" sz="8800" dirty="0" smtClean="0"/>
              <a:t> </a:t>
            </a:r>
            <a:r>
              <a:rPr lang="en-US" sz="8800" dirty="0" err="1" smtClean="0"/>
              <a:t>Ui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03085" y="2710661"/>
            <a:ext cx="7225091" cy="329259"/>
          </a:xfrm>
        </p:spPr>
        <p:txBody>
          <a:bodyPr>
            <a:noAutofit/>
          </a:bodyPr>
          <a:lstStyle/>
          <a:p>
            <a:r>
              <a:rPr lang="en-US" sz="2800" dirty="0" smtClean="0"/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Universitas</a:t>
            </a:r>
            <a:r>
              <a:rPr lang="en-US" sz="4000" dirty="0" smtClean="0">
                <a:solidFill>
                  <a:srgbClr val="FFFF00"/>
                </a:solidFill>
              </a:rPr>
              <a:t> Indonesia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19140000">
            <a:off x="1000609" y="2253461"/>
            <a:ext cx="7225091" cy="329259"/>
          </a:xfrm>
          <a:prstGeom prst="rect">
            <a:avLst/>
          </a:prstGeom>
        </p:spPr>
        <p:txBody>
          <a:bodyPr vert="horz" lIns="91440" tIns="9144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/>
              <a:t>Rumpun</a:t>
            </a:r>
            <a:r>
              <a:rPr lang="en-US" sz="2800" dirty="0" smtClean="0"/>
              <a:t> </a:t>
            </a:r>
            <a:r>
              <a:rPr lang="id-ID" sz="2800" dirty="0" smtClean="0"/>
              <a:t>ilmu kesehatan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101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00628"/>
            <a:ext cx="8458200" cy="4538172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/>
              <a:t>Program </a:t>
            </a:r>
            <a:r>
              <a:rPr lang="en-US" sz="2600" dirty="0" err="1" smtClean="0"/>
              <a:t>Studi</a:t>
            </a:r>
            <a:r>
              <a:rPr lang="en-US" sz="2600" dirty="0" smtClean="0"/>
              <a:t> </a:t>
            </a:r>
            <a:r>
              <a:rPr lang="en-US" sz="2600" dirty="0" smtClean="0"/>
              <a:t> </a:t>
            </a:r>
            <a:r>
              <a:rPr lang="en-US" sz="2600" dirty="0" smtClean="0"/>
              <a:t>:</a:t>
            </a:r>
          </a:p>
          <a:p>
            <a:pPr algn="just"/>
            <a:endParaRPr lang="id-ID" sz="2600" dirty="0" smtClean="0"/>
          </a:p>
          <a:p>
            <a:pPr marL="457200" indent="-457200" algn="just">
              <a:buFont typeface="Wingdings" pitchFamily="2" charset="2"/>
              <a:buChar char="ü"/>
            </a:pPr>
            <a:r>
              <a:rPr lang="id-ID" sz="2600" dirty="0" smtClean="0"/>
              <a:t>Ilmu Gizi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id-ID" sz="2600" dirty="0" smtClean="0"/>
              <a:t>Kesehatan Masyarakat</a:t>
            </a:r>
            <a:endParaRPr lang="en-US" sz="2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029200"/>
            <a:ext cx="9144000" cy="1828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577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029200"/>
            <a:ext cx="9144000" cy="1828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6146" name="Picture 2" descr="C:\Users\USER\Downloads\Fakultas Kesehatan Masyarakat Universitas Indonesia, FKM UI, Fakultas Kesehatan Masyarakat  U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17868">
            <a:off x="2133600" y="1447800"/>
            <a:ext cx="4622365" cy="419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Pictures\vlcsnap-2014-01-18-05h42m08s1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4502">
            <a:off x="2000250" y="1714500"/>
            <a:ext cx="5143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324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763000" cy="548640"/>
          </a:xfrm>
        </p:spPr>
        <p:txBody>
          <a:bodyPr/>
          <a:lstStyle/>
          <a:p>
            <a:r>
              <a:rPr lang="en-US" sz="3600" dirty="0" err="1" smtClean="0"/>
              <a:t>Fakultas</a:t>
            </a:r>
            <a:r>
              <a:rPr lang="en-US" sz="3600" dirty="0" smtClean="0"/>
              <a:t> </a:t>
            </a:r>
            <a:r>
              <a:rPr lang="en-US" sz="3600" dirty="0" err="1" smtClean="0"/>
              <a:t>ilmu</a:t>
            </a:r>
            <a:r>
              <a:rPr lang="en-US" sz="3600" dirty="0" smtClean="0"/>
              <a:t> </a:t>
            </a:r>
            <a:r>
              <a:rPr lang="id-ID" sz="3600" dirty="0" smtClean="0"/>
              <a:t>keperawatan</a:t>
            </a:r>
            <a:r>
              <a:rPr lang="en-US" sz="3600" dirty="0" smtClean="0"/>
              <a:t> </a:t>
            </a:r>
            <a:r>
              <a:rPr lang="en-US" sz="3600" dirty="0" smtClean="0"/>
              <a:t>– (</a:t>
            </a:r>
            <a:r>
              <a:rPr lang="en-US" sz="3600" dirty="0" smtClean="0"/>
              <a:t>FI</a:t>
            </a:r>
            <a:r>
              <a:rPr lang="id-ID" sz="3600" dirty="0" smtClean="0"/>
              <a:t>k</a:t>
            </a:r>
            <a:r>
              <a:rPr lang="en-US" sz="3600" dirty="0" smtClean="0"/>
              <a:t> </a:t>
            </a:r>
            <a:r>
              <a:rPr lang="en-US" sz="3600" dirty="0" smtClean="0"/>
              <a:t>UI)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867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Berdiri pada tahun </a:t>
            </a:r>
            <a:r>
              <a:rPr lang="id-ID" sz="2400" dirty="0" smtClean="0"/>
              <a:t>1985</a:t>
            </a:r>
          </a:p>
          <a:p>
            <a:pPr>
              <a:buFont typeface="Arial" pitchFamily="34" charset="0"/>
              <a:buChar char="•"/>
            </a:pPr>
            <a:r>
              <a:rPr lang="id-ID" sz="2400" dirty="0" smtClean="0"/>
              <a:t>Lokasi: </a:t>
            </a:r>
            <a:r>
              <a:rPr lang="id-ID" sz="2400" b="0" dirty="0" smtClean="0"/>
              <a:t>Kampus UI Depok</a:t>
            </a:r>
          </a:p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Memiliki </a:t>
            </a:r>
            <a:r>
              <a:rPr lang="id-ID" sz="2400" dirty="0" smtClean="0"/>
              <a:t>gedung baru </a:t>
            </a:r>
            <a:r>
              <a:rPr lang="id-ID" sz="2400" b="0" dirty="0" smtClean="0"/>
              <a:t>yang keren kayak perkantoran &gt;_&lt;</a:t>
            </a:r>
          </a:p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Menghasilkan </a:t>
            </a:r>
            <a:r>
              <a:rPr lang="id-ID" sz="2400" dirty="0" smtClean="0"/>
              <a:t>perawat handal </a:t>
            </a:r>
            <a:r>
              <a:rPr lang="id-ID" sz="2400" b="0" dirty="0" smtClean="0"/>
              <a:t>yang mampu berkomunikasi dengan baik dengan para dokter</a:t>
            </a:r>
          </a:p>
          <a:p>
            <a:pPr>
              <a:buFont typeface="Arial" pitchFamily="34" charset="0"/>
              <a:buChar char="•"/>
            </a:pPr>
            <a:r>
              <a:rPr lang="id-ID" sz="2400" dirty="0" smtClean="0"/>
              <a:t>Peluang kerja </a:t>
            </a:r>
            <a:r>
              <a:rPr lang="id-ID" sz="2400" b="0" dirty="0" smtClean="0"/>
              <a:t>bersama dengan para dokter di rumah sakit ternama di Indonesia bahkan luar negeri :D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572000"/>
            <a:ext cx="9144000" cy="76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5334000"/>
            <a:ext cx="9144000" cy="76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451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572000"/>
            <a:ext cx="9144000" cy="76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/>
          <p:cNvSpPr/>
          <p:nvPr/>
        </p:nvSpPr>
        <p:spPr>
          <a:xfrm>
            <a:off x="0" y="5334000"/>
            <a:ext cx="9144000" cy="76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099" name="Picture 3" descr="C:\Users\USER\Downloads\BHetlN8CYAABaYT.jpg 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292">
            <a:off x="1752600" y="16002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8" name="Picture 2" descr="C:\Users\USER\Downloads\Janji-Kepaniteraan-Mahasiswa-Program-Sarjana-FIK-UI-up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1245">
            <a:off x="2085632" y="2438400"/>
            <a:ext cx="5429935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24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err="1" smtClean="0"/>
              <a:t>Fakultas</a:t>
            </a:r>
            <a:r>
              <a:rPr lang="en-US" sz="3200" dirty="0" smtClean="0"/>
              <a:t> </a:t>
            </a:r>
            <a:r>
              <a:rPr lang="id-ID" sz="3200" dirty="0" smtClean="0"/>
              <a:t>farmasi</a:t>
            </a:r>
            <a:r>
              <a:rPr lang="en-US" sz="3200" dirty="0" smtClean="0"/>
              <a:t> </a:t>
            </a:r>
            <a:r>
              <a:rPr lang="en-US" sz="3200" dirty="0" smtClean="0"/>
              <a:t>– (</a:t>
            </a:r>
            <a:r>
              <a:rPr lang="en-US" sz="3200" dirty="0" smtClean="0"/>
              <a:t>F</a:t>
            </a:r>
            <a:r>
              <a:rPr lang="id-ID" sz="3200" dirty="0" smtClean="0"/>
              <a:t>f</a:t>
            </a:r>
            <a:r>
              <a:rPr lang="en-US" sz="3200" dirty="0" smtClean="0"/>
              <a:t> </a:t>
            </a:r>
            <a:r>
              <a:rPr lang="en-US" sz="3200" dirty="0" smtClean="0"/>
              <a:t>UI)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6388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Sudah ada </a:t>
            </a:r>
            <a:r>
              <a:rPr lang="id-ID" sz="2400" dirty="0" smtClean="0"/>
              <a:t>sejak 1965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Menjadi </a:t>
            </a:r>
            <a:r>
              <a:rPr lang="id-ID" sz="2400" dirty="0" smtClean="0"/>
              <a:t>fakultas terbaru </a:t>
            </a:r>
            <a:r>
              <a:rPr lang="id-ID" sz="2400" b="0" dirty="0" smtClean="0"/>
              <a:t>di UI pada tahun 2011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Lokasi</a:t>
            </a:r>
            <a:r>
              <a:rPr lang="id-ID" sz="2400" b="0" dirty="0" smtClean="0"/>
              <a:t> : Kampus UI Depok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Dalam perencanaan pembangunan </a:t>
            </a:r>
            <a:r>
              <a:rPr lang="id-ID" sz="2400" dirty="0" smtClean="0"/>
              <a:t>gedung</a:t>
            </a:r>
            <a:r>
              <a:rPr lang="id-ID" sz="2400" b="0" dirty="0" smtClean="0"/>
              <a:t> fakultas </a:t>
            </a:r>
            <a:r>
              <a:rPr lang="id-ID" sz="2400" dirty="0" smtClean="0"/>
              <a:t>baru</a:t>
            </a:r>
            <a:r>
              <a:rPr lang="id-ID" sz="2400" b="0" dirty="0" smtClean="0"/>
              <a:t> lhoo :D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Peluang kerja </a:t>
            </a:r>
            <a:r>
              <a:rPr lang="id-ID" sz="2400" b="0" dirty="0" smtClean="0"/>
              <a:t>terbuka lebar sebagai apoteker, bekerja di rumah sakit, di industri kosmetik, obat-obatan, dan di BPOM :)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Menghasilkan </a:t>
            </a:r>
            <a:r>
              <a:rPr lang="id-ID" sz="2400" dirty="0" smtClean="0"/>
              <a:t>lulusan apoteker terbaik yang dicari </a:t>
            </a:r>
            <a:r>
              <a:rPr lang="id-ID" sz="2400" b="0" dirty="0" smtClean="0"/>
              <a:t>perusahaan dan pabrik</a:t>
            </a:r>
            <a:endParaRPr lang="en-US" sz="2400" b="0" dirty="0"/>
          </a:p>
        </p:txBody>
      </p:sp>
      <p:sp>
        <p:nvSpPr>
          <p:cNvPr id="5" name="Rectangle 4"/>
          <p:cNvSpPr/>
          <p:nvPr/>
        </p:nvSpPr>
        <p:spPr>
          <a:xfrm>
            <a:off x="0" y="5029200"/>
            <a:ext cx="9144000" cy="914400"/>
          </a:xfrm>
          <a:prstGeom prst="rect">
            <a:avLst/>
          </a:prstGeom>
          <a:solidFill>
            <a:srgbClr val="005A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5921679"/>
            <a:ext cx="9144000" cy="914400"/>
          </a:xfrm>
          <a:prstGeom prst="rect">
            <a:avLst/>
          </a:prstGeom>
          <a:solidFill>
            <a:srgbClr val="038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053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029200"/>
            <a:ext cx="9144000" cy="914400"/>
          </a:xfrm>
          <a:prstGeom prst="rect">
            <a:avLst/>
          </a:prstGeom>
          <a:solidFill>
            <a:srgbClr val="005A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5921679"/>
            <a:ext cx="9144000" cy="914400"/>
          </a:xfrm>
          <a:prstGeom prst="rect">
            <a:avLst/>
          </a:prstGeom>
          <a:solidFill>
            <a:srgbClr val="038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5122" name="Picture 2" descr="C:\Users\USER\Downloads\farmasiui-300x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2775">
            <a:off x="1524000" y="609600"/>
            <a:ext cx="6081032" cy="454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vlcsnap-2014-01-18-05h31m29s1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2735">
            <a:off x="1524000" y="1714500"/>
            <a:ext cx="60960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50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8800" dirty="0" smtClean="0"/>
              <a:t>RIK</a:t>
            </a:r>
            <a:r>
              <a:rPr lang="en-US" sz="8800" dirty="0" smtClean="0"/>
              <a:t> </a:t>
            </a:r>
            <a:r>
              <a:rPr lang="en-US" sz="8800" dirty="0" err="1" smtClean="0"/>
              <a:t>Ui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03085" y="2710661"/>
            <a:ext cx="7225091" cy="329259"/>
          </a:xfrm>
        </p:spPr>
        <p:txBody>
          <a:bodyPr>
            <a:noAutofit/>
          </a:bodyPr>
          <a:lstStyle/>
          <a:p>
            <a:r>
              <a:rPr lang="en-US" sz="2800" dirty="0" smtClean="0"/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Universitas</a:t>
            </a:r>
            <a:r>
              <a:rPr lang="en-US" sz="4000" dirty="0" smtClean="0">
                <a:solidFill>
                  <a:srgbClr val="FFFF00"/>
                </a:solidFill>
              </a:rPr>
              <a:t> Indonesia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19140000">
            <a:off x="1000609" y="2253461"/>
            <a:ext cx="7225091" cy="329259"/>
          </a:xfrm>
          <a:prstGeom prst="rect">
            <a:avLst/>
          </a:prstGeom>
        </p:spPr>
        <p:txBody>
          <a:bodyPr vert="horz" lIns="91440" tIns="9144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/>
              <a:t>Rumpun</a:t>
            </a:r>
            <a:r>
              <a:rPr lang="en-US" sz="2800" dirty="0" smtClean="0"/>
              <a:t> </a:t>
            </a:r>
            <a:r>
              <a:rPr lang="id-ID" sz="2800" dirty="0" smtClean="0"/>
              <a:t>ilmu kesehatan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184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Rumpun</a:t>
            </a:r>
            <a:r>
              <a:rPr lang="en-US" dirty="0" smtClean="0"/>
              <a:t> </a:t>
            </a:r>
            <a:r>
              <a:rPr lang="id-ID" dirty="0" smtClean="0"/>
              <a:t>ilmu kesehatan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38061" y="4357994"/>
            <a:ext cx="1799409" cy="829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Fakultas</a:t>
            </a:r>
            <a:endParaRPr lang="id-ID" dirty="0"/>
          </a:p>
          <a:p>
            <a:pPr algn="ctr"/>
            <a:r>
              <a:rPr lang="en-US" dirty="0" err="1" smtClean="0"/>
              <a:t>Ilmu</a:t>
            </a:r>
            <a:r>
              <a:rPr lang="id-ID" dirty="0" smtClean="0"/>
              <a:t> Keperawatan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580" y="3198100"/>
            <a:ext cx="1219200" cy="657079"/>
          </a:xfrm>
        </p:spPr>
        <p:txBody>
          <a:bodyPr>
            <a:noAutofit/>
          </a:bodyPr>
          <a:lstStyle/>
          <a:p>
            <a:pPr algn="ctr"/>
            <a:r>
              <a:rPr lang="en-US" dirty="0" err="1" smtClean="0"/>
              <a:t>Fakultas</a:t>
            </a:r>
            <a:endParaRPr lang="id-ID" dirty="0"/>
          </a:p>
          <a:p>
            <a:pPr algn="ctr"/>
            <a:r>
              <a:rPr lang="id-ID" dirty="0" smtClean="0"/>
              <a:t>Kedokteran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828800" y="4358327"/>
            <a:ext cx="1752600" cy="732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F</a:t>
            </a:r>
            <a:r>
              <a:rPr lang="id-ID" dirty="0" smtClean="0"/>
              <a:t>akultas</a:t>
            </a:r>
          </a:p>
          <a:p>
            <a:pPr algn="ctr"/>
            <a:r>
              <a:rPr lang="id-ID" dirty="0" smtClean="0"/>
              <a:t>Kedokteran Gigi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28793" y="3119884"/>
            <a:ext cx="1676400" cy="9139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Fakultas</a:t>
            </a:r>
            <a:endParaRPr lang="id-ID" dirty="0"/>
          </a:p>
          <a:p>
            <a:pPr algn="ctr"/>
            <a:r>
              <a:rPr lang="id-ID" dirty="0" smtClean="0"/>
              <a:t>Kesehatan</a:t>
            </a:r>
          </a:p>
          <a:p>
            <a:pPr algn="ctr"/>
            <a:r>
              <a:rPr lang="id-ID" dirty="0" smtClean="0"/>
              <a:t>Masyarakat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43800" y="3198100"/>
            <a:ext cx="1320436" cy="842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Fakultas</a:t>
            </a:r>
            <a:endParaRPr lang="id-ID" dirty="0" smtClean="0"/>
          </a:p>
          <a:p>
            <a:pPr algn="ctr"/>
            <a:r>
              <a:rPr lang="id-ID" dirty="0" smtClean="0"/>
              <a:t>Farmasi</a:t>
            </a:r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0" y="5173344"/>
            <a:ext cx="9143999" cy="69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/>
              <a:t> </a:t>
            </a:r>
            <a:r>
              <a:rPr lang="en-US" sz="5400" dirty="0" err="1" smtClean="0">
                <a:solidFill>
                  <a:srgbClr val="FFFF00"/>
                </a:solidFill>
                <a:latin typeface="Lucida Calligraphy" panose="03010101010101010101" pitchFamily="66" charset="0"/>
              </a:rPr>
              <a:t>Universitas</a:t>
            </a:r>
            <a:r>
              <a:rPr lang="en-US" sz="5400" dirty="0" smtClean="0">
                <a:solidFill>
                  <a:srgbClr val="FFFF00"/>
                </a:solidFill>
                <a:latin typeface="Lucida Calligraphy" panose="03010101010101010101" pitchFamily="66" charset="0"/>
              </a:rPr>
              <a:t> Indonesia</a:t>
            </a:r>
            <a:endParaRPr lang="en-US" sz="5400" dirty="0">
              <a:solidFill>
                <a:srgbClr val="FFFF00"/>
              </a:solidFill>
              <a:latin typeface="Lucida Calligraphy" panose="03010101010101010101" pitchFamily="66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18355" y="2571185"/>
            <a:ext cx="1800000" cy="1800000"/>
            <a:chOff x="6491400" y="533400"/>
            <a:chExt cx="1800000" cy="1800000"/>
          </a:xfrm>
        </p:grpSpPr>
        <p:sp>
          <p:nvSpPr>
            <p:cNvPr id="11" name="Rectangle 10"/>
            <p:cNvSpPr/>
            <p:nvPr/>
          </p:nvSpPr>
          <p:spPr>
            <a:xfrm>
              <a:off x="6491400" y="533400"/>
              <a:ext cx="1800000" cy="1800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20" name="Picture 3" descr="C:\Users\USER\Downloads\fk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1400" y="533400"/>
              <a:ext cx="1800000" cy="1754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14180" y="1290588"/>
            <a:ext cx="1800000" cy="1800000"/>
            <a:chOff x="609600" y="2899876"/>
            <a:chExt cx="1800000" cy="1800000"/>
          </a:xfrm>
        </p:grpSpPr>
        <p:sp>
          <p:nvSpPr>
            <p:cNvPr id="26" name="Rectangle 25"/>
            <p:cNvSpPr/>
            <p:nvPr/>
          </p:nvSpPr>
          <p:spPr>
            <a:xfrm>
              <a:off x="609600" y="2899876"/>
              <a:ext cx="1800000" cy="1800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/>
            </a:p>
          </p:txBody>
        </p:sp>
        <p:pic>
          <p:nvPicPr>
            <p:cNvPr id="27" name="Picture 2" descr="C:\Users\USER\Downloads\fk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922507"/>
              <a:ext cx="1800000" cy="1754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3712092" y="1290588"/>
            <a:ext cx="1800000" cy="1803701"/>
            <a:chOff x="2362200" y="3062669"/>
            <a:chExt cx="1800000" cy="1803701"/>
          </a:xfrm>
        </p:grpSpPr>
        <p:sp>
          <p:nvSpPr>
            <p:cNvPr id="25" name="Rectangle 24"/>
            <p:cNvSpPr/>
            <p:nvPr/>
          </p:nvSpPr>
          <p:spPr>
            <a:xfrm>
              <a:off x="2362200" y="3066370"/>
              <a:ext cx="1800000" cy="1800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/>
            </a:p>
          </p:txBody>
        </p:sp>
        <p:pic>
          <p:nvPicPr>
            <p:cNvPr id="29" name="Picture 4" descr="C:\Users\USER\Downloads\makara-ui-fkm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3062669"/>
              <a:ext cx="1800000" cy="1754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5471999" y="2583046"/>
            <a:ext cx="1806181" cy="1800000"/>
            <a:chOff x="4715490" y="1143000"/>
            <a:chExt cx="1806181" cy="1800000"/>
          </a:xfrm>
        </p:grpSpPr>
        <p:sp>
          <p:nvSpPr>
            <p:cNvPr id="24" name="Rectangle 23"/>
            <p:cNvSpPr/>
            <p:nvPr/>
          </p:nvSpPr>
          <p:spPr>
            <a:xfrm>
              <a:off x="4721671" y="1143000"/>
              <a:ext cx="1800000" cy="1800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/>
            </a:p>
          </p:txBody>
        </p:sp>
        <p:pic>
          <p:nvPicPr>
            <p:cNvPr id="31" name="Picture 5" descr="C:\Users\USER\Downloads\makara-ui-fik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5490" y="1143000"/>
              <a:ext cx="1800000" cy="1754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7211374" y="1290588"/>
            <a:ext cx="1816701" cy="1822964"/>
            <a:chOff x="7908099" y="2288943"/>
            <a:chExt cx="1816701" cy="1822964"/>
          </a:xfrm>
        </p:grpSpPr>
        <p:sp>
          <p:nvSpPr>
            <p:cNvPr id="13" name="Rectangle 12"/>
            <p:cNvSpPr/>
            <p:nvPr/>
          </p:nvSpPr>
          <p:spPr>
            <a:xfrm>
              <a:off x="7924800" y="2311907"/>
              <a:ext cx="1800000" cy="1800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/>
            </a:p>
          </p:txBody>
        </p:sp>
        <p:pic>
          <p:nvPicPr>
            <p:cNvPr id="19" name="Picture 6" descr="C:\Users\USER\Downloads\makara-ui-farmasi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8099" y="2288943"/>
              <a:ext cx="1800000" cy="1754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570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  <p:bldP spid="4" grpId="0"/>
      <p:bldP spid="5" grpId="0"/>
      <p:bldP spid="7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Rumpun</a:t>
            </a:r>
            <a:r>
              <a:rPr lang="en-US" dirty="0" smtClean="0"/>
              <a:t> </a:t>
            </a:r>
            <a:r>
              <a:rPr lang="id-ID" dirty="0" smtClean="0"/>
              <a:t>ilmu kesehatan</a:t>
            </a:r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0" y="5173344"/>
            <a:ext cx="9143999" cy="69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/>
              <a:t> </a:t>
            </a:r>
            <a:r>
              <a:rPr lang="en-US" sz="5400" dirty="0" err="1" smtClean="0">
                <a:solidFill>
                  <a:srgbClr val="FFFF00"/>
                </a:solidFill>
                <a:latin typeface="Lucida Calligraphy" panose="03010101010101010101" pitchFamily="66" charset="0"/>
              </a:rPr>
              <a:t>Universitas</a:t>
            </a:r>
            <a:r>
              <a:rPr lang="en-US" sz="5400" dirty="0" smtClean="0">
                <a:solidFill>
                  <a:srgbClr val="FFFF00"/>
                </a:solidFill>
                <a:latin typeface="Lucida Calligraphy" panose="03010101010101010101" pitchFamily="66" charset="0"/>
              </a:rPr>
              <a:t> Indonesia</a:t>
            </a:r>
            <a:endParaRPr lang="en-US" sz="5400" dirty="0">
              <a:solidFill>
                <a:srgbClr val="FFFF00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Memiliki Gedung Rumpun Ilmu Kesehatan, yang digunakan untuk kuliah kolaborasi fakultas-fakultas yang termasuk di dalamnya :D</a:t>
            </a:r>
          </a:p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Kuliah kolaborasi menunjang dihasilkannya tenaga pendidikan yang mampu saling berkomunikasi</a:t>
            </a:r>
          </a:p>
          <a:p>
            <a:pPr>
              <a:buFont typeface="Arial" pitchFamily="34" charset="0"/>
              <a:buChar char="•"/>
            </a:pPr>
            <a:r>
              <a:rPr lang="id-ID" sz="2400" b="0" dirty="0" smtClean="0"/>
              <a:t>Jadi, selain kenal teman se-fakultas, bisa kenal juga sama temen-temen fakultas kesehatan lainnya &lt;3</a:t>
            </a:r>
            <a:endParaRPr lang="id-ID" sz="2400" b="0" dirty="0"/>
          </a:p>
        </p:txBody>
      </p:sp>
    </p:spTree>
    <p:extLst>
      <p:ext uri="{BB962C8B-B14F-4D97-AF65-F5344CB8AC3E}">
        <p14:creationId xmlns:p14="http://schemas.microsoft.com/office/powerpoint/2010/main" val="217714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0" y="5173344"/>
            <a:ext cx="9143999" cy="69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/>
              <a:t> </a:t>
            </a:r>
            <a:r>
              <a:rPr lang="en-US" sz="5400" dirty="0" err="1" smtClean="0">
                <a:solidFill>
                  <a:srgbClr val="FFFF00"/>
                </a:solidFill>
                <a:latin typeface="Lucida Calligraphy" panose="03010101010101010101" pitchFamily="66" charset="0"/>
              </a:rPr>
              <a:t>Universitas</a:t>
            </a:r>
            <a:r>
              <a:rPr lang="en-US" sz="5400" dirty="0" smtClean="0">
                <a:solidFill>
                  <a:srgbClr val="FFFF00"/>
                </a:solidFill>
                <a:latin typeface="Lucida Calligraphy" panose="03010101010101010101" pitchFamily="66" charset="0"/>
              </a:rPr>
              <a:t> Indonesia</a:t>
            </a:r>
            <a:endParaRPr lang="en-US" sz="5400" dirty="0">
              <a:solidFill>
                <a:srgbClr val="FFFF00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8194" name="Picture 2" descr="C:\Users\USER\Downloads\jadi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0175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ownloads\1.-Seminar-Nutrition-for-Athlete-28-09-13-di-gedung-RIK-UI-diadakan-oleh-Himpunan-Mahasiswa-Departemen-Gizi-FKM-UI.-300x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9539">
            <a:off x="1528762" y="1396999"/>
            <a:ext cx="6091238" cy="406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78365">
            <a:off x="2309617" y="2269324"/>
            <a:ext cx="52832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95662">
            <a:off x="2635641" y="2351271"/>
            <a:ext cx="4171443" cy="312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69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Fakultas</a:t>
            </a:r>
            <a:r>
              <a:rPr lang="en-US" sz="3600" dirty="0" smtClean="0"/>
              <a:t> </a:t>
            </a:r>
            <a:r>
              <a:rPr lang="id-ID" sz="3600" dirty="0" smtClean="0"/>
              <a:t>kedokteran</a:t>
            </a:r>
            <a:r>
              <a:rPr lang="en-US" sz="3600" dirty="0" smtClean="0"/>
              <a:t> </a:t>
            </a:r>
            <a:r>
              <a:rPr lang="en-US" sz="3600" dirty="0" smtClean="0"/>
              <a:t>– (</a:t>
            </a:r>
            <a:r>
              <a:rPr lang="en-US" sz="3600" dirty="0" smtClean="0"/>
              <a:t>F</a:t>
            </a:r>
            <a:r>
              <a:rPr lang="id-ID" sz="3600" dirty="0" smtClean="0"/>
              <a:t>k</a:t>
            </a:r>
            <a:r>
              <a:rPr lang="en-US" sz="3600" dirty="0" smtClean="0"/>
              <a:t> </a:t>
            </a:r>
            <a:r>
              <a:rPr lang="en-US" sz="3600" dirty="0" smtClean="0"/>
              <a:t>UI)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8016240" cy="461437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Berdiri pada tahun </a:t>
            </a:r>
            <a:r>
              <a:rPr lang="id-ID" sz="2400" dirty="0" smtClean="0"/>
              <a:t>1920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Lokasi</a:t>
            </a:r>
            <a:r>
              <a:rPr lang="id-ID" sz="2400" b="0" dirty="0" smtClean="0"/>
              <a:t> : Kampus UI Salemba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Rumah Sakit</a:t>
            </a:r>
            <a:r>
              <a:rPr lang="id-ID" sz="2400" b="0" dirty="0" smtClean="0"/>
              <a:t> sedang dalam tahap pembangunan di Kampus UI Depok :)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Sebagian </a:t>
            </a:r>
            <a:r>
              <a:rPr lang="id-ID" sz="2400" dirty="0" smtClean="0"/>
              <a:t>kuliah</a:t>
            </a:r>
            <a:r>
              <a:rPr lang="id-ID" sz="2400" b="0" dirty="0" smtClean="0"/>
              <a:t> mahasiswa tingkat 1 </a:t>
            </a:r>
            <a:r>
              <a:rPr lang="id-ID" sz="2400" dirty="0" smtClean="0"/>
              <a:t>di gedung RIK </a:t>
            </a:r>
            <a:r>
              <a:rPr lang="id-ID" sz="2400" b="0" dirty="0" smtClean="0"/>
              <a:t>Kampus UI Depok juga :D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Peluang kerja </a:t>
            </a:r>
            <a:r>
              <a:rPr lang="id-ID" sz="2400" b="0" dirty="0" smtClean="0"/>
              <a:t>di rumah sakit ternama Indonesia, bahkan luar negeri terbuka lebar :)</a:t>
            </a:r>
            <a:r>
              <a:rPr lang="id-ID" sz="2400" dirty="0"/>
              <a:t> </a:t>
            </a:r>
            <a:r>
              <a:rPr lang="id-ID" sz="2400" b="0" dirty="0" smtClean="0"/>
              <a:t>serta </a:t>
            </a:r>
            <a:r>
              <a:rPr lang="id-ID" sz="2400" dirty="0" smtClean="0"/>
              <a:t>berpotensi</a:t>
            </a:r>
            <a:r>
              <a:rPr lang="id-ID" sz="2400" b="0" dirty="0" smtClean="0"/>
              <a:t> menghasilkan riset-riset keren dengan ditunjang </a:t>
            </a:r>
            <a:r>
              <a:rPr lang="id-ID" sz="2400" dirty="0" smtClean="0"/>
              <a:t>fasilitas lengkap</a:t>
            </a:r>
            <a:endParaRPr lang="id-ID" sz="2400" dirty="0" smtClean="0"/>
          </a:p>
        </p:txBody>
      </p:sp>
      <p:pic>
        <p:nvPicPr>
          <p:cNvPr id="2050" name="Picture 2" descr="C:\Users\USER\Downloads\top-nav-brow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0868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83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029200"/>
            <a:ext cx="9144000" cy="1828800"/>
          </a:xfrm>
          <a:prstGeom prst="rect">
            <a:avLst/>
          </a:prstGeom>
          <a:solidFill>
            <a:srgbClr val="038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074" name="Picture 2" descr="C:\Users\USER\Downloads\DSC00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1461">
            <a:off x="1006538" y="1219322"/>
            <a:ext cx="7010401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ownloads\DSC004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0721">
            <a:off x="1655801" y="1183230"/>
            <a:ext cx="70104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5942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5760"/>
            <a:ext cx="8382000" cy="548640"/>
          </a:xfrm>
        </p:spPr>
        <p:txBody>
          <a:bodyPr/>
          <a:lstStyle/>
          <a:p>
            <a:r>
              <a:rPr lang="en-US" sz="3600" dirty="0" err="1" smtClean="0"/>
              <a:t>Fakultas</a:t>
            </a:r>
            <a:r>
              <a:rPr lang="en-US" sz="3600" dirty="0" smtClean="0"/>
              <a:t> </a:t>
            </a:r>
            <a:r>
              <a:rPr lang="id-ID" sz="3600" dirty="0" smtClean="0"/>
              <a:t>kedokteran gigi</a:t>
            </a:r>
            <a:r>
              <a:rPr lang="en-US" sz="3600" dirty="0" smtClean="0"/>
              <a:t> </a:t>
            </a:r>
            <a:r>
              <a:rPr lang="en-US" sz="3600" dirty="0" smtClean="0"/>
              <a:t>– (</a:t>
            </a:r>
            <a:r>
              <a:rPr lang="en-US" sz="3600" dirty="0" smtClean="0"/>
              <a:t>F</a:t>
            </a:r>
            <a:r>
              <a:rPr lang="id-ID" sz="3600" dirty="0" smtClean="0"/>
              <a:t>kg</a:t>
            </a:r>
            <a:r>
              <a:rPr lang="en-US" sz="3600" dirty="0" smtClean="0"/>
              <a:t> </a:t>
            </a:r>
            <a:r>
              <a:rPr lang="en-US" sz="3600" dirty="0" smtClean="0"/>
              <a:t>UI)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0628"/>
            <a:ext cx="8534400" cy="499537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d-ID" sz="2400" b="0" dirty="0"/>
              <a:t>Berdiri pada tahun </a:t>
            </a:r>
            <a:r>
              <a:rPr lang="id-ID" sz="2400" dirty="0" smtClean="0"/>
              <a:t>1961</a:t>
            </a:r>
            <a:endParaRPr lang="id-ID" sz="2400" dirty="0"/>
          </a:p>
          <a:p>
            <a:pPr algn="just">
              <a:buFont typeface="Arial" pitchFamily="34" charset="0"/>
              <a:buChar char="•"/>
            </a:pPr>
            <a:r>
              <a:rPr lang="id-ID" sz="2400" dirty="0"/>
              <a:t>Lokasi</a:t>
            </a:r>
            <a:r>
              <a:rPr lang="id-ID" sz="2400" b="0" dirty="0"/>
              <a:t> : Kampus UI </a:t>
            </a:r>
            <a:r>
              <a:rPr lang="id-ID" sz="2400" b="0" dirty="0" smtClean="0"/>
              <a:t>Salemba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Peluang kerja </a:t>
            </a:r>
            <a:r>
              <a:rPr lang="id-ID" sz="2400" b="0" dirty="0" smtClean="0"/>
              <a:t>menjadi dokter gigi terkenal dan terbaik karena pada masa per</a:t>
            </a:r>
            <a:r>
              <a:rPr lang="id-ID" sz="2400" dirty="0" smtClean="0"/>
              <a:t>kuliah</a:t>
            </a:r>
            <a:r>
              <a:rPr lang="id-ID" sz="2400" b="0" dirty="0" smtClean="0"/>
              <a:t>an ditunjang oleh </a:t>
            </a:r>
            <a:r>
              <a:rPr lang="id-ID" sz="2400" dirty="0" smtClean="0"/>
              <a:t>fasilitas lengkap </a:t>
            </a:r>
            <a:r>
              <a:rPr lang="id-ID" sz="2400" b="0" dirty="0" smtClean="0"/>
              <a:t>dan tenaga </a:t>
            </a:r>
            <a:r>
              <a:rPr lang="id-ID" sz="2400" dirty="0" smtClean="0"/>
              <a:t>pendidik terbaik </a:t>
            </a:r>
            <a:r>
              <a:rPr lang="id-ID" sz="2400" b="0" dirty="0" smtClean="0"/>
              <a:t>:)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Ke depannya, bersama-sama dengan FK UI akan </a:t>
            </a:r>
            <a:r>
              <a:rPr lang="id-ID" sz="2400" dirty="0" smtClean="0"/>
              <a:t>pindah </a:t>
            </a:r>
            <a:r>
              <a:rPr lang="id-ID" sz="2400" b="0" dirty="0" smtClean="0"/>
              <a:t>kampus ke Kampus UI Depok. Nggak sepi sendirian di Salemba lagi :D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876800"/>
            <a:ext cx="9144000" cy="990600"/>
          </a:xfrm>
          <a:prstGeom prst="rect">
            <a:avLst/>
          </a:prstGeom>
          <a:solidFill>
            <a:srgbClr val="038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9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4876800"/>
            <a:ext cx="9144000" cy="990600"/>
          </a:xfrm>
          <a:prstGeom prst="rect">
            <a:avLst/>
          </a:prstGeom>
          <a:solidFill>
            <a:srgbClr val="038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170" name="Picture 2" descr="C:\Users\USER\Downloads\fkg-u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6977">
            <a:off x="1336431" y="1295400"/>
            <a:ext cx="7010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ownloads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3448">
            <a:off x="1436721" y="1436937"/>
            <a:ext cx="5274439" cy="395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28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5760"/>
            <a:ext cx="8458200" cy="548640"/>
          </a:xfrm>
        </p:spPr>
        <p:txBody>
          <a:bodyPr/>
          <a:lstStyle/>
          <a:p>
            <a:r>
              <a:rPr lang="en-US" sz="3200" dirty="0" err="1" smtClean="0"/>
              <a:t>Fakultas</a:t>
            </a:r>
            <a:r>
              <a:rPr lang="en-US" sz="3200" dirty="0" smtClean="0"/>
              <a:t> </a:t>
            </a:r>
            <a:r>
              <a:rPr lang="id-ID" sz="3200" dirty="0" smtClean="0"/>
              <a:t>kesehatan masyarakat</a:t>
            </a:r>
            <a:r>
              <a:rPr lang="en-US" sz="3200" dirty="0" smtClean="0"/>
              <a:t> </a:t>
            </a:r>
            <a:r>
              <a:rPr lang="en-US" sz="3200" dirty="0" smtClean="0"/>
              <a:t>(</a:t>
            </a:r>
            <a:r>
              <a:rPr lang="en-US" sz="3200" dirty="0" smtClean="0"/>
              <a:t>F</a:t>
            </a:r>
            <a:r>
              <a:rPr lang="id-ID" sz="3200" dirty="0" smtClean="0"/>
              <a:t>km</a:t>
            </a:r>
            <a:r>
              <a:rPr lang="en-US" sz="3200" dirty="0" smtClean="0"/>
              <a:t> </a:t>
            </a:r>
            <a:r>
              <a:rPr lang="en-US" sz="3200" dirty="0" smtClean="0"/>
              <a:t>UI)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0628"/>
            <a:ext cx="8077200" cy="537637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Berdiri pada tahun </a:t>
            </a:r>
            <a:r>
              <a:rPr lang="id-ID" sz="2400" dirty="0" smtClean="0"/>
              <a:t>1965</a:t>
            </a:r>
            <a:endParaRPr lang="id-ID" sz="2400" b="0" dirty="0" smtClean="0"/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Lokasi : </a:t>
            </a:r>
            <a:r>
              <a:rPr lang="id-ID" sz="2400" b="0" dirty="0" smtClean="0"/>
              <a:t>Kampus UI Depok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b="0" dirty="0" smtClean="0"/>
              <a:t>Kampus luas dan rindang, dengan fasilitas lengkap!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Unggul </a:t>
            </a:r>
            <a:r>
              <a:rPr lang="id-ID" sz="2400" b="0" dirty="0" smtClean="0"/>
              <a:t>dalam ajang kompetisi dan riset</a:t>
            </a:r>
          </a:p>
          <a:p>
            <a:pPr algn="just">
              <a:buFont typeface="Arial" pitchFamily="34" charset="0"/>
              <a:buChar char="•"/>
            </a:pPr>
            <a:r>
              <a:rPr lang="id-ID" sz="2400" dirty="0" smtClean="0"/>
              <a:t>Peluang kerja </a:t>
            </a:r>
            <a:r>
              <a:rPr lang="id-ID" sz="2400" b="0" dirty="0" smtClean="0"/>
              <a:t>terbuka lebar mulai dari instansi pemerintahan, rumah sakit swasta, perusahaan dan industri, LSM dan bidang pendidikan. Keren kaan? :D</a:t>
            </a:r>
            <a:endParaRPr lang="id-ID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5029200"/>
            <a:ext cx="9144000" cy="1828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512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952</TotalTime>
  <Words>403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Angles</vt:lpstr>
      <vt:lpstr>Rik Ui</vt:lpstr>
      <vt:lpstr>Rumpun ilmu kesehatan</vt:lpstr>
      <vt:lpstr>Rumpun ilmu kesehatan</vt:lpstr>
      <vt:lpstr>PowerPoint Presentation</vt:lpstr>
      <vt:lpstr>Fakultas kedokteran – (Fk UI)</vt:lpstr>
      <vt:lpstr>PowerPoint Presentation</vt:lpstr>
      <vt:lpstr>Fakultas kedokteran gigi – (Fkg UI)</vt:lpstr>
      <vt:lpstr>PowerPoint Presentation</vt:lpstr>
      <vt:lpstr>Fakultas kesehatan masyarakat (Fkm UI)</vt:lpstr>
      <vt:lpstr>PowerPoint Presentation</vt:lpstr>
      <vt:lpstr>PowerPoint Presentation</vt:lpstr>
      <vt:lpstr>Fakultas ilmu keperawatan – (FIk UI) </vt:lpstr>
      <vt:lpstr>PowerPoint Presentation</vt:lpstr>
      <vt:lpstr>Fakultas farmasi – (Ff UI)</vt:lpstr>
      <vt:lpstr>PowerPoint Presentation</vt:lpstr>
      <vt:lpstr>RIK Ui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RSH Ui</dc:title>
  <dc:creator>Nonik</dc:creator>
  <cp:lastModifiedBy>USER</cp:lastModifiedBy>
  <cp:revision>43</cp:revision>
  <dcterms:created xsi:type="dcterms:W3CDTF">2014-01-16T08:26:38Z</dcterms:created>
  <dcterms:modified xsi:type="dcterms:W3CDTF">2014-01-17T23:18:13Z</dcterms:modified>
</cp:coreProperties>
</file>