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11/30/2017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11/30/2017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11/30/2017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11/30/2017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11/30/2017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11/30/2017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11/30/2017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11/30/2017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11/30/2017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ol-email-1800-630-7856.jpg"/>
          <p:cNvPicPr>
            <a:picLocks noChangeAspect="1"/>
          </p:cNvPicPr>
          <p:nvPr/>
        </p:nvPicPr>
        <p:blipFill>
          <a:blip r:embed="rId2"/>
          <a:stretch>
            <a:fillRect/>
          </a:stretch>
        </p:blipFill>
        <p:spPr>
          <a:xfrm>
            <a:off x="0" y="0"/>
            <a:ext cx="9144000" cy="3276600"/>
          </a:xfrm>
          <a:prstGeom prst="rect">
            <a:avLst/>
          </a:prstGeom>
        </p:spPr>
      </p:pic>
      <p:pic>
        <p:nvPicPr>
          <p:cNvPr id="5" name="Picture 4" descr="AOL Email Phone Number +1 800-630-7856.jpg"/>
          <p:cNvPicPr>
            <a:picLocks noChangeAspect="1"/>
          </p:cNvPicPr>
          <p:nvPr/>
        </p:nvPicPr>
        <p:blipFill>
          <a:blip r:embed="rId3"/>
          <a:stretch>
            <a:fillRect/>
          </a:stretch>
        </p:blipFill>
        <p:spPr>
          <a:xfrm>
            <a:off x="0" y="2971800"/>
            <a:ext cx="9144000" cy="38862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0"/>
            <a:ext cx="8991600" cy="3124200"/>
          </a:xfrm>
        </p:spPr>
        <p:txBody>
          <a:bodyPr>
            <a:noAutofit/>
          </a:bodyPr>
          <a:lstStyle/>
          <a:p>
            <a:r>
              <a:rPr lang="en-US" sz="2000" dirty="0" smtClean="0">
                <a:solidFill>
                  <a:schemeClr val="bg2">
                    <a:lumMod val="50000"/>
                  </a:schemeClr>
                </a:solidFill>
                <a:latin typeface="Calibri" pitchFamily="34" charset="0"/>
              </a:rPr>
              <a:t>We are here to resolve your all issues regarding AOL Email. We have specified some specialized AOL email issues, that clients experience as often as possible and that make clients unfit to get to the AOL email account. Be that as it may, so as to settle issues identified with AOL mailing, you can simply call on our </a:t>
            </a:r>
            <a:r>
              <a:rPr lang="en-US" sz="2000" dirty="0" err="1" smtClean="0">
                <a:solidFill>
                  <a:schemeClr val="bg2">
                    <a:lumMod val="50000"/>
                  </a:schemeClr>
                </a:solidFill>
                <a:latin typeface="Calibri" pitchFamily="34" charset="0"/>
              </a:rPr>
              <a:t>Aol</a:t>
            </a:r>
            <a:r>
              <a:rPr lang="en-US" sz="2000" dirty="0" smtClean="0">
                <a:solidFill>
                  <a:schemeClr val="bg2">
                    <a:lumMod val="50000"/>
                  </a:schemeClr>
                </a:solidFill>
                <a:latin typeface="Calibri" pitchFamily="34" charset="0"/>
              </a:rPr>
              <a:t> Support number 1800-630-7856.To provide you the best in class Technical Support for AOL services we have a 24/7 AOL customer support and Helpline Number 1800-630-7856 to give a definitive solution to every single user. You can contact our third party AOL Email Support Phone Number to the resolution of your in matter of few </a:t>
            </a:r>
            <a:r>
              <a:rPr lang="en-US" sz="2000" dirty="0" smtClean="0">
                <a:solidFill>
                  <a:schemeClr val="bg2">
                    <a:lumMod val="50000"/>
                  </a:schemeClr>
                </a:solidFill>
                <a:latin typeface="Calibri" pitchFamily="34" charset="0"/>
              </a:rPr>
              <a:t>minutes. Read </a:t>
            </a:r>
            <a:r>
              <a:rPr lang="en-US" sz="2000" dirty="0" smtClean="0">
                <a:solidFill>
                  <a:schemeClr val="bg2">
                    <a:lumMod val="50000"/>
                  </a:schemeClr>
                </a:solidFill>
                <a:latin typeface="Calibri" pitchFamily="34" charset="0"/>
              </a:rPr>
              <a:t>More:- </a:t>
            </a:r>
            <a:r>
              <a:rPr lang="en-US" sz="2000" dirty="0" smtClean="0">
                <a:solidFill>
                  <a:srgbClr val="0070C0"/>
                </a:solidFill>
                <a:latin typeface="Calibri" pitchFamily="34" charset="0"/>
              </a:rPr>
              <a:t>http://www.emailhelpwiki.com/AOL-Mail-Support-Number.html </a:t>
            </a:r>
            <a:endParaRPr lang="en-US" sz="2000" dirty="0">
              <a:solidFill>
                <a:srgbClr val="0070C0"/>
              </a:solidFill>
              <a:latin typeface="Calibri" pitchFamily="34" charset="0"/>
            </a:endParaRPr>
          </a:p>
        </p:txBody>
      </p:sp>
      <p:pic>
        <p:nvPicPr>
          <p:cNvPr id="4" name="Picture 3" descr="AOL Email Technical Support  +1 800-630-7856.jpg"/>
          <p:cNvPicPr>
            <a:picLocks noChangeAspect="1"/>
          </p:cNvPicPr>
          <p:nvPr/>
        </p:nvPicPr>
        <p:blipFill>
          <a:blip r:embed="rId2"/>
          <a:stretch>
            <a:fillRect/>
          </a:stretch>
        </p:blipFill>
        <p:spPr>
          <a:xfrm>
            <a:off x="0" y="2971800"/>
            <a:ext cx="9144000" cy="38862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OL Email Technical Support  Number +1 800-630-7856.jpg"/>
          <p:cNvPicPr>
            <a:picLocks noGrp="1" noChangeAspect="1"/>
          </p:cNvPicPr>
          <p:nvPr>
            <p:ph idx="1"/>
          </p:nvPr>
        </p:nvPicPr>
        <p:blipFill>
          <a:blip r:embed="rId2"/>
          <a:stretch>
            <a:fillRect/>
          </a:stretch>
        </p:blipFill>
        <p:spPr>
          <a:xfrm>
            <a:off x="0" y="0"/>
            <a:ext cx="9144000" cy="3886200"/>
          </a:xfrm>
        </p:spPr>
      </p:pic>
      <p:sp>
        <p:nvSpPr>
          <p:cNvPr id="6" name="TextBox 5"/>
          <p:cNvSpPr txBox="1"/>
          <p:nvPr/>
        </p:nvSpPr>
        <p:spPr>
          <a:xfrm>
            <a:off x="0" y="3886200"/>
            <a:ext cx="9144000" cy="2585323"/>
          </a:xfrm>
          <a:prstGeom prst="rect">
            <a:avLst/>
          </a:prstGeom>
          <a:noFill/>
        </p:spPr>
        <p:txBody>
          <a:bodyPr wrap="square" rtlCol="0">
            <a:spAutoFit/>
          </a:bodyPr>
          <a:lstStyle/>
          <a:p>
            <a:r>
              <a:rPr lang="en-US" dirty="0" smtClean="0">
                <a:solidFill>
                  <a:srgbClr val="0070C0"/>
                </a:solidFill>
              </a:rPr>
              <a:t>Dial Our AOL EMAIL Helpline Number 1800-630-7856 to get </a:t>
            </a:r>
            <a:r>
              <a:rPr lang="en-US" dirty="0" smtClean="0">
                <a:solidFill>
                  <a:srgbClr val="0070C0"/>
                </a:solidFill>
              </a:rPr>
              <a:t>AOL </a:t>
            </a:r>
            <a:r>
              <a:rPr lang="en-US" dirty="0" smtClean="0">
                <a:solidFill>
                  <a:srgbClr val="0070C0"/>
                </a:solidFill>
              </a:rPr>
              <a:t>Support. sometimes AOL user Have to face many issues like reset password, backed up mail problem etc., We provide best AOL email </a:t>
            </a:r>
            <a:r>
              <a:rPr lang="en-US" dirty="0" smtClean="0">
                <a:solidFill>
                  <a:srgbClr val="0070C0"/>
                </a:solidFill>
              </a:rPr>
              <a:t>Services. Our </a:t>
            </a:r>
            <a:r>
              <a:rPr lang="en-US" dirty="0" smtClean="0">
                <a:solidFill>
                  <a:srgbClr val="0070C0"/>
                </a:solidFill>
              </a:rPr>
              <a:t>Technicians are highly experienced they will solve your problem within 5 minutes. Our AOL Customer Support team has enough knowledge to fix your issue from remote site access. User Help is our priority the ultimate aim is higher user satisfaction.Our AOL technical support team feel to happy to assist you. For </a:t>
            </a:r>
            <a:r>
              <a:rPr lang="en-US" dirty="0" smtClean="0"/>
              <a:t>more info, </a:t>
            </a:r>
            <a:r>
              <a:rPr lang="en-US" dirty="0" smtClean="0">
                <a:solidFill>
                  <a:srgbClr val="0070C0"/>
                </a:solidFill>
              </a:rPr>
              <a:t>visit: </a:t>
            </a:r>
            <a:r>
              <a:rPr lang="en-US" dirty="0" smtClean="0"/>
              <a:t>http://www.emailhelpwiki.com/AOL-Mail-Support-Number.html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3200400"/>
          </a:xfrm>
        </p:spPr>
        <p:txBody>
          <a:bodyPr>
            <a:noAutofit/>
          </a:bodyPr>
          <a:lstStyle/>
          <a:p>
            <a:r>
              <a:rPr lang="en-US" sz="1800" dirty="0" smtClean="0">
                <a:solidFill>
                  <a:schemeClr val="bg2">
                    <a:lumMod val="50000"/>
                  </a:schemeClr>
                </a:solidFill>
                <a:latin typeface="Calibri" pitchFamily="34" charset="0"/>
              </a:rPr>
              <a:t>The users of AOL Email might face some technical issues such as ‘unable to install setup in Mac for AOL Email’ and they need support for the same to resolve it. We have tech support system which can help the users through AOL customer support phone number +1800-630-7856 to rectify the issue within no </a:t>
            </a:r>
            <a:r>
              <a:rPr lang="en-US" sz="1800" dirty="0" smtClean="0">
                <a:solidFill>
                  <a:schemeClr val="bg2">
                    <a:lumMod val="50000"/>
                  </a:schemeClr>
                </a:solidFill>
                <a:latin typeface="Calibri" pitchFamily="34" charset="0"/>
              </a:rPr>
              <a:t>time. If </a:t>
            </a:r>
            <a:r>
              <a:rPr lang="en-US" sz="1800" dirty="0" smtClean="0">
                <a:solidFill>
                  <a:schemeClr val="bg2">
                    <a:lumMod val="50000"/>
                  </a:schemeClr>
                </a:solidFill>
                <a:latin typeface="Calibri" pitchFamily="34" charset="0"/>
              </a:rPr>
              <a:t>you are getting the problem in reading the emails from your AOL account through Desktop software or the software icon does not appear on the computer screen, then get support from our reliable technicians by calling at a toll-free number +1800-630-7856.Get the proper resolution on frontier email via customer support team. the AOL Email Technical Support Phone Number +1 800-630-7856 toll free number that is easily accessible and the team works with full dedication to providing the best support to the users.</a:t>
            </a:r>
            <a:endParaRPr lang="en-US" sz="1800" dirty="0">
              <a:solidFill>
                <a:schemeClr val="bg2">
                  <a:lumMod val="50000"/>
                </a:schemeClr>
              </a:solidFill>
              <a:latin typeface="Calibri" pitchFamily="34" charset="0"/>
            </a:endParaRPr>
          </a:p>
        </p:txBody>
      </p:sp>
      <p:pic>
        <p:nvPicPr>
          <p:cNvPr id="4" name="Picture 3" descr="AOL Email Technical Support +1 800-630-7856.jpg"/>
          <p:cNvPicPr>
            <a:picLocks noChangeAspect="1"/>
          </p:cNvPicPr>
          <p:nvPr/>
        </p:nvPicPr>
        <p:blipFill>
          <a:blip r:embed="rId2"/>
          <a:stretch>
            <a:fillRect/>
          </a:stretch>
        </p:blipFill>
        <p:spPr>
          <a:xfrm>
            <a:off x="0" y="2895600"/>
            <a:ext cx="9144000" cy="3962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OL Email Technical Support Phone Number +1 800-630-7856.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26</TotalTime>
  <Words>375</Words>
  <Application>Microsoft Office PowerPoint</Application>
  <PresentationFormat>On-screen Show (4:3)</PresentationFormat>
  <Paragraphs>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Concourse</vt:lpstr>
      <vt:lpstr>Slide 1</vt:lpstr>
      <vt:lpstr>We are here to resolve your all issues regarding AOL Email. We have specified some specialized AOL email issues, that clients experience as often as possible and that make clients unfit to get to the AOL email account. Be that as it may, so as to settle issues identified with AOL mailing, you can simply call on our Aol Support number 1800-630-7856.To provide you the best in class Technical Support for AOL services we have a 24/7 AOL customer support and Helpline Number 1800-630-7856 to give a definitive solution to every single user. You can contact our third party AOL Email Support Phone Number to the resolution of your in matter of few minutes. Read More:- http://www.emailhelpwiki.com/AOL-Mail-Support-Number.html </vt:lpstr>
      <vt:lpstr>Slide 3</vt:lpstr>
      <vt:lpstr>The users of AOL Email might face some technical issues such as ‘unable to install setup in Mac for AOL Email’ and they need support for the same to resolve it. We have tech support system which can help the users through AOL customer support phone number +1800-630-7856 to rectify the issue within no time. If you are getting the problem in reading the emails from your AOL account through Desktop software or the software icon does not appear on the computer screen, then get support from our reliable technicians by calling at a toll-free number +1800-630-7856.Get the proper resolution on frontier email via customer support team. the AOL Email Technical Support Phone Number +1 800-630-7856 toll free number that is easily accessible and the team works with full dedication to providing the best support to the users.</vt:lpstr>
      <vt:lpstr>Slide 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abc</dc:creator>
  <cp:lastModifiedBy>abc</cp:lastModifiedBy>
  <cp:revision>8</cp:revision>
  <dcterms:created xsi:type="dcterms:W3CDTF">2006-08-16T00:00:00Z</dcterms:created>
  <dcterms:modified xsi:type="dcterms:W3CDTF">2017-11-30T15:26:52Z</dcterms:modified>
</cp:coreProperties>
</file>