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60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11/23/2017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pPr/>
              <a:t>11/23/2017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alkcom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alkcom.com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lkcom.com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11" Type="http://schemas.openxmlformats.org/officeDocument/2006/relationships/image" Target="../media/image14.png"/><Relationship Id="rId5" Type="http://schemas.openxmlformats.org/officeDocument/2006/relationships/image" Target="../media/image9.png"/><Relationship Id="rId10" Type="http://schemas.openxmlformats.org/officeDocument/2006/relationships/hyperlink" Target="http://www.alkcom.com/" TargetMode="External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978188" y="1044927"/>
            <a:ext cx="4688329" cy="4688329"/>
          </a:xfrm>
          <a:prstGeom prst="ellipse">
            <a:avLst/>
          </a:prstGeom>
          <a:noFill/>
          <a:ln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Oval 10"/>
          <p:cNvSpPr/>
          <p:nvPr/>
        </p:nvSpPr>
        <p:spPr>
          <a:xfrm>
            <a:off x="4094008" y="1160747"/>
            <a:ext cx="4456690" cy="4456690"/>
          </a:xfrm>
          <a:prstGeom prst="ellipse">
            <a:avLst/>
          </a:prstGeom>
          <a:solidFill>
            <a:schemeClr val="accent5">
              <a:alpha val="83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5181600" y="3657600"/>
            <a:ext cx="251460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1200" cap="all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CHEAPEST  WEBSITE  TO BOOK  HOTEL &amp; FLIGHT</a:t>
            </a:r>
            <a:endParaRPr lang="en-US" sz="1100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054662" y="2371066"/>
            <a:ext cx="455632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ALKCOM </a:t>
            </a:r>
            <a:br>
              <a:rPr lang="en-US" altLang="ko-KR" sz="3600" b="1" dirty="0" smtClean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</a:br>
            <a:r>
              <a:rPr lang="en-US" altLang="ko-KR" sz="3600" b="1" dirty="0" smtClean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TRAVEL</a:t>
            </a:r>
            <a:endParaRPr lang="en-US" altLang="ko-KR" sz="3600" b="1" dirty="0" smtClean="0">
              <a:solidFill>
                <a:schemeClr val="bg1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029200" y="4267200"/>
            <a:ext cx="2923173" cy="369332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http://www.alkcom.com/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D:\shweta Seo\SEO PROJECT\alkcom.com\images\new-logo-Copy-2-300x9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1371600" cy="6096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94122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447800"/>
            <a:ext cx="5791200" cy="46064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 YOU HAVE TRIP PLAN  FOR HOLIDAYS?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>
          <a:xfrm>
            <a:off x="457200" y="2362200"/>
            <a:ext cx="4191000" cy="4267200"/>
          </a:xfrm>
        </p:spPr>
        <p:txBody>
          <a:bodyPr/>
          <a:lstStyle/>
          <a:p>
            <a:pPr algn="just"/>
            <a:r>
              <a:rPr lang="en-US" sz="1800" dirty="0" smtClean="0"/>
              <a:t>If you are planning for a vacation or business trip, and haven’t found a </a:t>
            </a:r>
            <a:endParaRPr lang="en-US" sz="1800" dirty="0" smtClean="0"/>
          </a:p>
          <a:p>
            <a:pPr algn="just"/>
            <a:r>
              <a:rPr lang="en-US" sz="1800" dirty="0" smtClean="0"/>
              <a:t>hotel </a:t>
            </a:r>
            <a:r>
              <a:rPr lang="en-US" sz="1800" dirty="0" smtClean="0"/>
              <a:t>yet? Than no worries all sorts, ranging from luxury to cheap, so </a:t>
            </a:r>
            <a:endParaRPr lang="en-US" sz="1800" dirty="0" smtClean="0"/>
          </a:p>
          <a:p>
            <a:pPr algn="just"/>
            <a:r>
              <a:rPr lang="en-US" sz="1800" dirty="0" smtClean="0"/>
              <a:t>whatever </a:t>
            </a:r>
            <a:r>
              <a:rPr lang="en-US" sz="1800" dirty="0" smtClean="0"/>
              <a:t>be your requirement, you will get the accommodation. Use our web portal to find a hotel</a:t>
            </a:r>
            <a:r>
              <a:rPr lang="en-US" sz="1800" b="1" dirty="0" smtClean="0"/>
              <a:t> </a:t>
            </a:r>
            <a:r>
              <a:rPr lang="en-US" sz="1800" dirty="0" smtClean="0"/>
              <a:t>which suits you in every way </a:t>
            </a:r>
            <a:r>
              <a:rPr lang="en-US" sz="1800" b="1" dirty="0" smtClean="0">
                <a:hlinkClick r:id="rId2"/>
              </a:rPr>
              <a:t>booking hotel</a:t>
            </a:r>
            <a:r>
              <a:rPr lang="en-US" sz="1800" dirty="0" smtClean="0">
                <a:hlinkClick r:id="rId2"/>
              </a:rPr>
              <a:t> </a:t>
            </a:r>
            <a:endParaRPr lang="en-US" sz="1800" dirty="0" smtClean="0"/>
          </a:p>
          <a:p>
            <a:pPr algn="just"/>
            <a:r>
              <a:rPr lang="en-US" sz="1800" dirty="0" smtClean="0"/>
              <a:t>completed </a:t>
            </a:r>
            <a:r>
              <a:rPr lang="en-US" sz="1800" dirty="0" smtClean="0"/>
              <a:t>hotel requirements in </a:t>
            </a:r>
            <a:endParaRPr lang="en-US" sz="1800" dirty="0" smtClean="0"/>
          </a:p>
          <a:p>
            <a:pPr algn="just"/>
            <a:r>
              <a:rPr lang="en-US" sz="1800" dirty="0" smtClean="0"/>
              <a:t>minutes</a:t>
            </a:r>
            <a:r>
              <a:rPr lang="en-US" sz="1800" dirty="0" smtClean="0"/>
              <a:t>.</a:t>
            </a:r>
          </a:p>
          <a:p>
            <a:endParaRPr lang="ko-KR" alt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BOOKING HOTEL</a:t>
            </a:r>
            <a:endParaRPr lang="en-US" dirty="0"/>
          </a:p>
        </p:txBody>
      </p:sp>
      <p:pic>
        <p:nvPicPr>
          <p:cNvPr id="8" name="Picture 2" descr="D:\shweta Seo\SEO PROJECT\alkcom.com\images\new-logo-Copy-2-300x9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1371600" cy="6096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D:\shweta Seo\SEO PROJECT\alkcom.com\images\alkcom Booking hote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2286000"/>
            <a:ext cx="4076700" cy="41338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8917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0"/>
          </p:nvPr>
        </p:nvSpPr>
        <p:spPr>
          <a:xfrm>
            <a:off x="1143000" y="2286000"/>
            <a:ext cx="6172200" cy="2590800"/>
          </a:xfrm>
        </p:spPr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en-US" dirty="0" smtClean="0"/>
              <a:t>Today, if you have a credit card handy and access to the </a:t>
            </a:r>
            <a:r>
              <a:rPr lang="en-US" dirty="0" smtClean="0"/>
              <a:t>Internet. You </a:t>
            </a:r>
            <a:r>
              <a:rPr lang="en-US" dirty="0" smtClean="0"/>
              <a:t>can finalize your travel </a:t>
            </a:r>
            <a:r>
              <a:rPr lang="en-US" dirty="0" smtClean="0"/>
              <a:t>plans </a:t>
            </a:r>
            <a:r>
              <a:rPr lang="en-US" dirty="0" smtClean="0"/>
              <a:t>within minutes. </a:t>
            </a:r>
            <a:endParaRPr lang="en-US" dirty="0" smtClean="0"/>
          </a:p>
          <a:p>
            <a:pPr algn="just">
              <a:buFont typeface="Wingdings" pitchFamily="2" charset="2"/>
              <a:buChar char="v"/>
            </a:pPr>
            <a:r>
              <a:rPr lang="en-US" dirty="0" smtClean="0"/>
              <a:t>Take </a:t>
            </a:r>
            <a:r>
              <a:rPr lang="en-US" dirty="0" smtClean="0"/>
              <a:t>advantages of some the benefits of online reservations to save </a:t>
            </a:r>
            <a:endParaRPr lang="en-US" dirty="0" smtClean="0"/>
          </a:p>
          <a:p>
            <a:pPr algn="just"/>
            <a:r>
              <a:rPr lang="en-US" dirty="0" smtClean="0"/>
              <a:t>both </a:t>
            </a:r>
            <a:r>
              <a:rPr lang="en-US" dirty="0" smtClean="0"/>
              <a:t>time and money. </a:t>
            </a:r>
            <a:endParaRPr lang="en-US" dirty="0" smtClean="0"/>
          </a:p>
          <a:p>
            <a:pPr algn="just">
              <a:buFont typeface="Wingdings" pitchFamily="2" charset="2"/>
              <a:buChar char="v"/>
            </a:pPr>
            <a:r>
              <a:rPr lang="en-US" dirty="0" smtClean="0"/>
              <a:t>Customers </a:t>
            </a:r>
            <a:r>
              <a:rPr lang="en-US" dirty="0" smtClean="0"/>
              <a:t>can make online reservations from home or at your office. </a:t>
            </a:r>
            <a:r>
              <a:rPr lang="en-US" dirty="0" smtClean="0"/>
              <a:t>   And </a:t>
            </a:r>
            <a:r>
              <a:rPr lang="en-US" dirty="0" smtClean="0"/>
              <a:t>get the easy access to your special offers, your time savings, the </a:t>
            </a:r>
            <a:endParaRPr lang="en-US" dirty="0" smtClean="0"/>
          </a:p>
          <a:p>
            <a:pPr algn="just"/>
            <a:r>
              <a:rPr lang="en-US" dirty="0" smtClean="0"/>
              <a:t>ability </a:t>
            </a:r>
            <a:r>
              <a:rPr lang="en-US" dirty="0" smtClean="0"/>
              <a:t>to book anytime, from anywhere with Internet access</a:t>
            </a:r>
            <a:r>
              <a:rPr lang="en-US" dirty="0" smtClean="0"/>
              <a:t>.</a:t>
            </a:r>
          </a:p>
          <a:p>
            <a:pPr algn="just">
              <a:buFont typeface="Wingdings" pitchFamily="2" charset="2"/>
              <a:buChar char="v"/>
            </a:pPr>
            <a:r>
              <a:rPr lang="en-US" dirty="0" smtClean="0"/>
              <a:t>You </a:t>
            </a:r>
            <a:r>
              <a:rPr lang="en-US" dirty="0" smtClean="0"/>
              <a:t>can also get hotel/room pictures from the websites, besides other details like best deals, prices and guest reviews there is fabulous atmosphere in the room and out of room. </a:t>
            </a:r>
            <a:endParaRPr lang="en-US" dirty="0" smtClean="0"/>
          </a:p>
          <a:p>
            <a:pPr algn="just">
              <a:buFont typeface="Wingdings" pitchFamily="2" charset="2"/>
              <a:buChar char="v"/>
            </a:pPr>
            <a:endParaRPr lang="en-US" dirty="0" smtClean="0"/>
          </a:p>
          <a:p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BOOKING HOTEL</a:t>
            </a:r>
            <a:endParaRPr lang="en-US" dirty="0"/>
          </a:p>
        </p:txBody>
      </p:sp>
      <p:pic>
        <p:nvPicPr>
          <p:cNvPr id="8" name="Picture 2" descr="D:\shweta Seo\SEO PROJECT\alkcom.com\images\new-logo-Copy-2-300x9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1371600" cy="6096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Content Placeholder 5"/>
          <p:cNvSpPr txBox="1">
            <a:spLocks/>
          </p:cNvSpPr>
          <p:nvPr/>
        </p:nvSpPr>
        <p:spPr>
          <a:xfrm>
            <a:off x="685800" y="1600200"/>
            <a:ext cx="7162800" cy="46064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The benefits of online hotel reservation systems </a:t>
            </a:r>
            <a:endParaRPr lang="en-US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4400" y="5181600"/>
            <a:ext cx="70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All these details make it a lot easier for travelers to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select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best hotel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for their needs.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17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BOOKING HOTEL</a:t>
            </a:r>
            <a:endParaRPr lang="en-US" dirty="0"/>
          </a:p>
        </p:txBody>
      </p:sp>
      <p:pic>
        <p:nvPicPr>
          <p:cNvPr id="8" name="Picture 2" descr="D:\shweta Seo\SEO PROJECT\alkcom.com\images\new-logo-Copy-2-300x9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1371600" cy="6096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Content Placeholder 5"/>
          <p:cNvSpPr txBox="1">
            <a:spLocks/>
          </p:cNvSpPr>
          <p:nvPr/>
        </p:nvSpPr>
        <p:spPr>
          <a:xfrm>
            <a:off x="685800" y="1600200"/>
            <a:ext cx="7162800" cy="46064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The benefits of online hotel reservation systems </a:t>
            </a:r>
            <a:endParaRPr lang="en-US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2743200"/>
            <a:ext cx="3810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With the online facility for </a:t>
            </a:r>
            <a:r>
              <a:rPr lang="en-US" b="1" dirty="0" smtClean="0">
                <a:latin typeface="Arial" pitchFamily="34" charset="0"/>
                <a:cs typeface="Arial" pitchFamily="34" charset="0"/>
                <a:hlinkClick r:id="rId3"/>
              </a:rPr>
              <a:t>booking hotels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the task of planning vacation has become lot more easily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and</a:t>
            </a: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less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price with best Services.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Bookings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are so easily for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your </a:t>
            </a: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smart phones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Implementing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hotel </a:t>
            </a: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booking system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is beneficial form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view point of the travel management company, along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with </a:t>
            </a: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providing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many other benefits.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And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get some offer and Gifts.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D:\shweta Seo\SEO PROJECT\alkcom.com\images\Last minute hotel deal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2514600"/>
            <a:ext cx="3810000" cy="37338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8917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CONTACT US </a:t>
            </a:r>
            <a:endParaRPr lang="en-US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7" name="Picture 2" descr="D:\shweta Seo\SEO PROJECT\alkcom.com\images\new-logo-Copy-2-300x9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28600"/>
            <a:ext cx="1371600" cy="6096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3" descr="C:\Users\decent\Desktop\email-300x30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52725" y="15716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unnamed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52725" y="21050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" descr="C:\Users\decent\Desktop\twitter-icon--basic-round-social-iconset--s-icons-0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43209" y="32004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decent\Desktop\images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43209" y="3733813"/>
            <a:ext cx="3048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 descr="C:\Users\decent\Desktop\logo3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43209" y="4343413"/>
            <a:ext cx="36195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 descr="C:\Users\decent\Desktop\download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09884" y="49815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6" descr="C:\Users\decent\Desktop\domain_icon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667009" y="2590813"/>
            <a:ext cx="381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4572000" y="1571612"/>
            <a:ext cx="2622243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support@alkcom.com</a:t>
            </a:r>
            <a:endParaRPr lang="en-US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286116" y="1571612"/>
            <a:ext cx="12954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EMAIL    :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286116" y="2105012"/>
            <a:ext cx="13716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CALL US    :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608220" y="2105012"/>
            <a:ext cx="1705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0016017151212</a:t>
            </a:r>
            <a:endParaRPr lang="en-US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581738" y="3745468"/>
            <a:ext cx="1541064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Miami, FL,USA</a:t>
            </a:r>
            <a:endParaRPr lang="en-US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276600" y="2590800"/>
            <a:ext cx="13716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WEBSITE :  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276600" y="3200400"/>
            <a:ext cx="12192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TWITTER :  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276600" y="4355068"/>
            <a:ext cx="13716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BLOGGER :  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276600" y="3733800"/>
            <a:ext cx="14478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ADDRESS  :  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572000" y="3200400"/>
            <a:ext cx="3259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https://twitter.com/alkcomtravel</a:t>
            </a:r>
            <a:endParaRPr lang="en-US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276600" y="4993256"/>
            <a:ext cx="14478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PINTEREST:  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572000" y="2590800"/>
            <a:ext cx="25728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  <a:hlinkClick r:id="rId10"/>
              </a:rPr>
              <a:t>http://www.alkcom.com</a:t>
            </a:r>
            <a:r>
              <a:rPr lang="en-US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  <a:hlinkClick r:id="rId10"/>
              </a:rPr>
              <a:t>/</a:t>
            </a:r>
            <a:endParaRPr lang="en-US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endParaRPr lang="en-US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638684" y="4981588"/>
            <a:ext cx="3355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https://in.pinterest.com/alkcomt/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638684" y="4383656"/>
            <a:ext cx="3290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https://alkcomtravel.blogspot.in/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121" name="Picture 1" descr="C:\Users\decent\Desktop\if_facebook_circle_color_107175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743200" y="5486400"/>
            <a:ext cx="381000" cy="381000"/>
          </a:xfrm>
          <a:prstGeom prst="rect">
            <a:avLst/>
          </a:prstGeom>
          <a:noFill/>
        </p:spPr>
      </p:pic>
      <p:sp>
        <p:nvSpPr>
          <p:cNvPr id="35" name="Rectangle 34"/>
          <p:cNvSpPr/>
          <p:nvPr/>
        </p:nvSpPr>
        <p:spPr>
          <a:xfrm>
            <a:off x="3276600" y="5486400"/>
            <a:ext cx="14478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FACEBOOK:   </a:t>
            </a:r>
            <a:endParaRPr lang="en-US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648200" y="5486400"/>
            <a:ext cx="449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alibri" pitchFamily="34" charset="0"/>
                <a:cs typeface="Calibri" pitchFamily="34" charset="0"/>
              </a:rPr>
              <a:t>https://www.facebook.com/alkcom.company/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967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895600" y="4572000"/>
            <a:ext cx="5410200" cy="1069514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66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THANK YOU </a:t>
            </a:r>
            <a:br>
              <a:rPr lang="en-US" sz="66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en-US" sz="66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VISIT AGAIN</a:t>
            </a:r>
            <a:endParaRPr lang="en-US" sz="66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7" name="Picture 2" descr="D:\shweta Seo\SEO PROJECT\alkcom.com\images\new-logo-Copy-2-300x9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52400"/>
            <a:ext cx="1371600" cy="6096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530" name="Picture 2" descr="D:\shweta Seo\SEO PROJECT\alkcom.com\images\Hotel-BG-GlobalOffer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1066800"/>
            <a:ext cx="5181600" cy="2971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65967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</TotalTime>
  <Words>342</Words>
  <Application>Microsoft Office PowerPoint</Application>
  <PresentationFormat>On-screen Show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Custom Design</vt:lpstr>
      <vt:lpstr>Slide 1</vt:lpstr>
      <vt:lpstr>BOOKING HOTEL</vt:lpstr>
      <vt:lpstr>BOOKING HOTEL</vt:lpstr>
      <vt:lpstr>BOOKING HOTEL</vt:lpstr>
      <vt:lpstr>CONTACT US </vt:lpstr>
      <vt:lpstr>THANK YOU  VISIT AGAIN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decent</cp:lastModifiedBy>
  <cp:revision>63</cp:revision>
  <dcterms:created xsi:type="dcterms:W3CDTF">2014-04-01T16:35:38Z</dcterms:created>
  <dcterms:modified xsi:type="dcterms:W3CDTF">2017-11-23T07:34:40Z</dcterms:modified>
</cp:coreProperties>
</file>