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952" r:id="rId3"/>
    <p:sldId id="953" r:id="rId4"/>
    <p:sldId id="954" r:id="rId5"/>
    <p:sldId id="955" r:id="rId6"/>
    <p:sldId id="956" r:id="rId7"/>
    <p:sldId id="957" r:id="rId8"/>
    <p:sldId id="958" r:id="rId9"/>
    <p:sldId id="959" r:id="rId10"/>
    <p:sldId id="960" r:id="rId11"/>
    <p:sldId id="961" r:id="rId12"/>
    <p:sldId id="962" r:id="rId13"/>
    <p:sldId id="963" r:id="rId14"/>
    <p:sldId id="964" r:id="rId15"/>
    <p:sldId id="965" r:id="rId16"/>
    <p:sldId id="966" r:id="rId17"/>
    <p:sldId id="967" r:id="rId18"/>
    <p:sldId id="968" r:id="rId19"/>
    <p:sldId id="969" r:id="rId20"/>
    <p:sldId id="970" r:id="rId21"/>
    <p:sldId id="971" r:id="rId22"/>
    <p:sldId id="972" r:id="rId23"/>
    <p:sldId id="973" r:id="rId24"/>
    <p:sldId id="974" r:id="rId25"/>
    <p:sldId id="975" r:id="rId26"/>
    <p:sldId id="976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6038FB8-CF79-4B3F-BF25-C4876339CD9B}" v="3" dt="2023-10-10T08:53:45.96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맛있다 군만두" userId="88f4dfb63950bb32" providerId="LiveId" clId="{56038FB8-CF79-4B3F-BF25-C4876339CD9B}"/>
    <pc:docChg chg="addSld delSld modSld">
      <pc:chgData name="맛있다 군만두" userId="88f4dfb63950bb32" providerId="LiveId" clId="{56038FB8-CF79-4B3F-BF25-C4876339CD9B}" dt="2023-10-10T08:53:45.957" v="2"/>
      <pc:docMkLst>
        <pc:docMk/>
      </pc:docMkLst>
      <pc:sldChg chg="add del setBg">
        <pc:chgData name="맛있다 군만두" userId="88f4dfb63950bb32" providerId="LiveId" clId="{56038FB8-CF79-4B3F-BF25-C4876339CD9B}" dt="2023-10-10T08:53:45.957" v="2"/>
        <pc:sldMkLst>
          <pc:docMk/>
          <pc:sldMk cId="3294028686" sldId="952"/>
        </pc:sldMkLst>
      </pc:sldChg>
      <pc:sldChg chg="add del setBg">
        <pc:chgData name="맛있다 군만두" userId="88f4dfb63950bb32" providerId="LiveId" clId="{56038FB8-CF79-4B3F-BF25-C4876339CD9B}" dt="2023-10-10T08:53:45.957" v="2"/>
        <pc:sldMkLst>
          <pc:docMk/>
          <pc:sldMk cId="2969928590" sldId="953"/>
        </pc:sldMkLst>
      </pc:sldChg>
      <pc:sldChg chg="add del setBg">
        <pc:chgData name="맛있다 군만두" userId="88f4dfb63950bb32" providerId="LiveId" clId="{56038FB8-CF79-4B3F-BF25-C4876339CD9B}" dt="2023-10-10T08:53:45.957" v="2"/>
        <pc:sldMkLst>
          <pc:docMk/>
          <pc:sldMk cId="1456706097" sldId="954"/>
        </pc:sldMkLst>
      </pc:sldChg>
      <pc:sldChg chg="add del setBg">
        <pc:chgData name="맛있다 군만두" userId="88f4dfb63950bb32" providerId="LiveId" clId="{56038FB8-CF79-4B3F-BF25-C4876339CD9B}" dt="2023-10-10T08:53:45.957" v="2"/>
        <pc:sldMkLst>
          <pc:docMk/>
          <pc:sldMk cId="196596939" sldId="955"/>
        </pc:sldMkLst>
      </pc:sldChg>
      <pc:sldChg chg="add del setBg">
        <pc:chgData name="맛있다 군만두" userId="88f4dfb63950bb32" providerId="LiveId" clId="{56038FB8-CF79-4B3F-BF25-C4876339CD9B}" dt="2023-10-10T08:53:45.957" v="2"/>
        <pc:sldMkLst>
          <pc:docMk/>
          <pc:sldMk cId="4167197681" sldId="956"/>
        </pc:sldMkLst>
      </pc:sldChg>
      <pc:sldChg chg="add del setBg">
        <pc:chgData name="맛있다 군만두" userId="88f4dfb63950bb32" providerId="LiveId" clId="{56038FB8-CF79-4B3F-BF25-C4876339CD9B}" dt="2023-10-10T08:53:45.957" v="2"/>
        <pc:sldMkLst>
          <pc:docMk/>
          <pc:sldMk cId="446619923" sldId="957"/>
        </pc:sldMkLst>
      </pc:sldChg>
      <pc:sldChg chg="add del setBg">
        <pc:chgData name="맛있다 군만두" userId="88f4dfb63950bb32" providerId="LiveId" clId="{56038FB8-CF79-4B3F-BF25-C4876339CD9B}" dt="2023-10-10T08:53:45.957" v="2"/>
        <pc:sldMkLst>
          <pc:docMk/>
          <pc:sldMk cId="4007837200" sldId="958"/>
        </pc:sldMkLst>
      </pc:sldChg>
      <pc:sldChg chg="add del setBg">
        <pc:chgData name="맛있다 군만두" userId="88f4dfb63950bb32" providerId="LiveId" clId="{56038FB8-CF79-4B3F-BF25-C4876339CD9B}" dt="2023-10-10T08:53:45.957" v="2"/>
        <pc:sldMkLst>
          <pc:docMk/>
          <pc:sldMk cId="3812987419" sldId="959"/>
        </pc:sldMkLst>
      </pc:sldChg>
      <pc:sldChg chg="add del setBg">
        <pc:chgData name="맛있다 군만두" userId="88f4dfb63950bb32" providerId="LiveId" clId="{56038FB8-CF79-4B3F-BF25-C4876339CD9B}" dt="2023-10-10T08:53:45.957" v="2"/>
        <pc:sldMkLst>
          <pc:docMk/>
          <pc:sldMk cId="1076368316" sldId="960"/>
        </pc:sldMkLst>
      </pc:sldChg>
      <pc:sldChg chg="add del setBg">
        <pc:chgData name="맛있다 군만두" userId="88f4dfb63950bb32" providerId="LiveId" clId="{56038FB8-CF79-4B3F-BF25-C4876339CD9B}" dt="2023-10-10T08:53:45.957" v="2"/>
        <pc:sldMkLst>
          <pc:docMk/>
          <pc:sldMk cId="487087252" sldId="961"/>
        </pc:sldMkLst>
      </pc:sldChg>
      <pc:sldChg chg="add del setBg">
        <pc:chgData name="맛있다 군만두" userId="88f4dfb63950bb32" providerId="LiveId" clId="{56038FB8-CF79-4B3F-BF25-C4876339CD9B}" dt="2023-10-10T08:53:45.957" v="2"/>
        <pc:sldMkLst>
          <pc:docMk/>
          <pc:sldMk cId="3444838260" sldId="962"/>
        </pc:sldMkLst>
      </pc:sldChg>
      <pc:sldChg chg="add del setBg">
        <pc:chgData name="맛있다 군만두" userId="88f4dfb63950bb32" providerId="LiveId" clId="{56038FB8-CF79-4B3F-BF25-C4876339CD9B}" dt="2023-10-10T08:53:45.957" v="2"/>
        <pc:sldMkLst>
          <pc:docMk/>
          <pc:sldMk cId="2706466757" sldId="963"/>
        </pc:sldMkLst>
      </pc:sldChg>
      <pc:sldChg chg="add del setBg">
        <pc:chgData name="맛있다 군만두" userId="88f4dfb63950bb32" providerId="LiveId" clId="{56038FB8-CF79-4B3F-BF25-C4876339CD9B}" dt="2023-10-10T08:53:45.957" v="2"/>
        <pc:sldMkLst>
          <pc:docMk/>
          <pc:sldMk cId="420636269" sldId="964"/>
        </pc:sldMkLst>
      </pc:sldChg>
      <pc:sldChg chg="add del setBg">
        <pc:chgData name="맛있다 군만두" userId="88f4dfb63950bb32" providerId="LiveId" clId="{56038FB8-CF79-4B3F-BF25-C4876339CD9B}" dt="2023-10-10T08:53:45.957" v="2"/>
        <pc:sldMkLst>
          <pc:docMk/>
          <pc:sldMk cId="2700826869" sldId="965"/>
        </pc:sldMkLst>
      </pc:sldChg>
      <pc:sldChg chg="add del setBg">
        <pc:chgData name="맛있다 군만두" userId="88f4dfb63950bb32" providerId="LiveId" clId="{56038FB8-CF79-4B3F-BF25-C4876339CD9B}" dt="2023-10-10T08:53:45.957" v="2"/>
        <pc:sldMkLst>
          <pc:docMk/>
          <pc:sldMk cId="1552765576" sldId="966"/>
        </pc:sldMkLst>
      </pc:sldChg>
      <pc:sldChg chg="add del setBg">
        <pc:chgData name="맛있다 군만두" userId="88f4dfb63950bb32" providerId="LiveId" clId="{56038FB8-CF79-4B3F-BF25-C4876339CD9B}" dt="2023-10-10T08:53:45.957" v="2"/>
        <pc:sldMkLst>
          <pc:docMk/>
          <pc:sldMk cId="3316426690" sldId="967"/>
        </pc:sldMkLst>
      </pc:sldChg>
      <pc:sldChg chg="add del setBg">
        <pc:chgData name="맛있다 군만두" userId="88f4dfb63950bb32" providerId="LiveId" clId="{56038FB8-CF79-4B3F-BF25-C4876339CD9B}" dt="2023-10-10T08:53:45.957" v="2"/>
        <pc:sldMkLst>
          <pc:docMk/>
          <pc:sldMk cId="619255426" sldId="968"/>
        </pc:sldMkLst>
      </pc:sldChg>
      <pc:sldChg chg="add del setBg">
        <pc:chgData name="맛있다 군만두" userId="88f4dfb63950bb32" providerId="LiveId" clId="{56038FB8-CF79-4B3F-BF25-C4876339CD9B}" dt="2023-10-10T08:53:45.957" v="2"/>
        <pc:sldMkLst>
          <pc:docMk/>
          <pc:sldMk cId="909504280" sldId="969"/>
        </pc:sldMkLst>
      </pc:sldChg>
      <pc:sldChg chg="add del setBg">
        <pc:chgData name="맛있다 군만두" userId="88f4dfb63950bb32" providerId="LiveId" clId="{56038FB8-CF79-4B3F-BF25-C4876339CD9B}" dt="2023-10-10T08:53:45.957" v="2"/>
        <pc:sldMkLst>
          <pc:docMk/>
          <pc:sldMk cId="3547246264" sldId="970"/>
        </pc:sldMkLst>
      </pc:sldChg>
      <pc:sldChg chg="add del setBg">
        <pc:chgData name="맛있다 군만두" userId="88f4dfb63950bb32" providerId="LiveId" clId="{56038FB8-CF79-4B3F-BF25-C4876339CD9B}" dt="2023-10-10T08:53:45.957" v="2"/>
        <pc:sldMkLst>
          <pc:docMk/>
          <pc:sldMk cId="861413235" sldId="971"/>
        </pc:sldMkLst>
      </pc:sldChg>
      <pc:sldChg chg="add del setBg">
        <pc:chgData name="맛있다 군만두" userId="88f4dfb63950bb32" providerId="LiveId" clId="{56038FB8-CF79-4B3F-BF25-C4876339CD9B}" dt="2023-10-10T08:53:45.957" v="2"/>
        <pc:sldMkLst>
          <pc:docMk/>
          <pc:sldMk cId="3075114867" sldId="972"/>
        </pc:sldMkLst>
      </pc:sldChg>
      <pc:sldChg chg="add del setBg">
        <pc:chgData name="맛있다 군만두" userId="88f4dfb63950bb32" providerId="LiveId" clId="{56038FB8-CF79-4B3F-BF25-C4876339CD9B}" dt="2023-10-10T08:53:45.957" v="2"/>
        <pc:sldMkLst>
          <pc:docMk/>
          <pc:sldMk cId="4234083477" sldId="973"/>
        </pc:sldMkLst>
      </pc:sldChg>
      <pc:sldChg chg="add del setBg">
        <pc:chgData name="맛있다 군만두" userId="88f4dfb63950bb32" providerId="LiveId" clId="{56038FB8-CF79-4B3F-BF25-C4876339CD9B}" dt="2023-10-10T08:53:45.957" v="2"/>
        <pc:sldMkLst>
          <pc:docMk/>
          <pc:sldMk cId="2379399686" sldId="974"/>
        </pc:sldMkLst>
      </pc:sldChg>
      <pc:sldChg chg="add del setBg">
        <pc:chgData name="맛있다 군만두" userId="88f4dfb63950bb32" providerId="LiveId" clId="{56038FB8-CF79-4B3F-BF25-C4876339CD9B}" dt="2023-10-10T08:53:45.957" v="2"/>
        <pc:sldMkLst>
          <pc:docMk/>
          <pc:sldMk cId="67503556" sldId="975"/>
        </pc:sldMkLst>
      </pc:sldChg>
      <pc:sldChg chg="add del setBg">
        <pc:chgData name="맛있다 군만두" userId="88f4dfb63950bb32" providerId="LiveId" clId="{56038FB8-CF79-4B3F-BF25-C4876339CD9B}" dt="2023-10-10T08:53:45.957" v="2"/>
        <pc:sldMkLst>
          <pc:docMk/>
          <pc:sldMk cId="1381648227" sldId="976"/>
        </pc:sldMkLst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91452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2120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9365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31043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5082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6297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73176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1168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9678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0430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3929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823262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976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 사람들이 미스바에서 맹세하여 이르기를 우리 중에 누구든지 딸을 베냐민 사람에게 아내로 주지 아니하리라 하였더라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32940286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회중이 큰 용사 만 이천 명을 그리로 보내며 그들에게 명령하여 이르되 가서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야베스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길르앗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주민과 부녀와 어린 아이를 칼날로 치라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4870872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행할 일은 모든 남자 및 남자와 잔 여자를 진멸하여 바칠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하였더라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34448382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야베스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길르앗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주민 중에서 젊은 처녀 사백 명을 얻었으니 이는 아직 남자와 동침한 일이 없어 남자를 알지 못하는 자라 그들을 실로 진영으로 데려오니 이 곳은 가나안 땅이더라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27064667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온 회중이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림몬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바위에 있는 베냐민 자손에게 사람을 보내어 평화를 공포하게 하였더니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4206362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때에 베냐민이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돌아온지라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이에 이스라엘 사람이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야베스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길르앗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여자들 중에서 살려 둔 여자들을 그들에게 주었으나 아직도 부족하므로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27008268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백성들이 베냐민을 위하여 뉘우쳤으니 이는 여호와께서 이스라엘 지파들 중에 한 지파가 빠지게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하셨음이었더라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15527655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회중의 장로들이 이르되 베냐민의 여인이 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멸절되었으니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이제 그 남은 자들에게 어떻게 하여야 아내를 얻게 할까 하고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33164266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이르되 베냐민 중 도망하여 살아 남은 자에게 마땅히 기업이 있어야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하리니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그리하면 이스라엘 중에 한 지파가 사라짐이 없으리라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6192554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우리가 우리의 딸을 그들의 아내로 주지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못하리니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이스라엘 자손이 맹세하여 이르기를 딸을 베냐민에게 아내로 주는 자는 저주를 받으리라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하였음이로다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9095042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이르되 보라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벧엘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북쪽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르보나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남쪽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벧엘에서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세겜으로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올라가는 큰 길 동쪽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실로에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매년 여호와의 명절이 있도다 하고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35472462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백성이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벧엘에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이르러 거기서 저녁까지 하나님 앞에 앉아서 큰 소리로 울며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29699285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베냐민 자손에게 명령하여 이르되 가서 포도원에 숨어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8614132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보다가 실로의 여자들이 춤을 추러 나오거든 너희는 포도원에서 나와서 실로의 딸 중에서 각각 하나를 붙들어 가지고 자기의 아내로 삼아 베냐민 땅으로 돌아가라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30751148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만일 그의 아버지나 형제가 와서 우리에게 시비하면 우리가 그에게 말하기를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청하건대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너희는 우리에게 은혜를 베풀어 그들을 우리에게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줄지니라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우리가 전쟁할 때에 각 사람을 위하여 그의 아내를 얻어 주지 못하였고 너희가 자의로 그들에게 준 것이 아니니 너희에게 죄가 없을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것임이니라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하겠노라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42340834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베냐민 자손이 그같이 행하여 춤추는 여자들 중에서 자기들의 숫자대로 붙들어 아내로 삼아 자기 기업에 돌아가서 성읍들을 건축하고 거기에 거주하였더라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23793996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때에 이스라엘 자손이 그 곳에서 각기 자기의 지파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자기의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가족에게로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돌아갔으니 곧 각기 그 곳에서 나와서 자기의 기업으로 돌아갔더라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675035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때에 이스라엘에 왕이 없으므로 사람이 각기 자기의 소견에 옳은 대로 행하였더라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13816482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이르되 이스라엘의 하나님 여호와여 어찌하여 이스라엘에 이런 일이 생겨서 오늘 이스라엘 중에 한 지파가 없어지게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하시나이까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하더니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14567060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이튿날에 백성이 일찍이 일어나 거기에 한 제단을 쌓고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번제와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화목제를 드렸더라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1965969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 자손이 이르되 이스라엘 온 지파 중에 총회와 함께 하여 여호와 앞에 올라오지 아니한 자가 누구냐 하니 이는 그들이 크게 맹세하기를 미스바에 와서 여호와 앞에 이르지 아니하는 자는 반드시 죽일 것이라 하였음이라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41671976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 자손이 그들의 형제 베냐민을 위하여 뉘우쳐 이르되 오늘 이스라엘 중에 한 지파가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끊어졌도다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4466199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남은 자들에게 우리가 어떻게 하면 아내를 얻게 하리요 우리가 전에 여호와로 맹세하여 우리의 딸을 그들의 아내로 주지 아니하리라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하였도다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40078372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이르되 이스라엘 지파 중 미스바에 올라와서 여호와께 이르지 아니한 자가 누구냐 하고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본즉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야베스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길르앗에서는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한 사람도 진영에 이르러 총회에 참여하지 아니하였으니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38129874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백성을 계수할 때에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야베스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길르앗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주민이 하나도 거기 없음을 보았음이라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10763683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</TotalTime>
  <Words>532</Words>
  <Application>Microsoft Office PowerPoint</Application>
  <PresentationFormat>와이드스크린</PresentationFormat>
  <Paragraphs>50</Paragraphs>
  <Slides>25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25</vt:i4>
      </vt:variant>
    </vt:vector>
  </HeadingPairs>
  <TitlesOfParts>
    <vt:vector size="31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13</cp:revision>
  <dcterms:modified xsi:type="dcterms:W3CDTF">2024-10-02T10:43:23Z</dcterms:modified>
</cp:coreProperties>
</file>