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SAP-1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Simple As Possible Computers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10-2 Instruction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19200"/>
            <a:ext cx="84582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LDA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LDA stands for “load the accumulator”.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complete LDA instruction includes the hexadecimal address of the data to be loaded.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LDA 8H means – load the accumulator with the contents of memory location    8H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If, R8 = 1111 0000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The execution of LDA 8H results in A = 1111 0000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10-2 Instruction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092588"/>
            <a:ext cx="8458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ADD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ADD is another SAP-1 instruction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complete ADD instruction includes the hexadecimal address of the word to be added.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ADD 9H means – add the contents of the memory location 9H to the accumulator  contents. The sum replaces the original contents of the accumulator.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Suppose A = 0000 0010 and R9 =  0000 0011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During execution of ADD 9H, R9 is loaded in B register to get, B = 0000 0011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And almost instantly 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 forms the sum of A and B and loads output onto Accumulator A to give A = 0000 0101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10-2 Instruction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092588"/>
            <a:ext cx="8458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SUB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SUB is another SAP-1 instruction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complete SUB instruction includes the hexadecimal address of the word to be subtracted.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SUB CH means – subtract the contents of the memory location CH from the accumulator  contents. The difference replaces the original contents of the accumulator.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Suppose A = 0000 0111 and RC =  0000 0011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During execution of SUB CH, RC is loaded in B register to get, B = 0000 0011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And almost instantly 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 forms the difference of A and B and loads output onto Accumulator A to give A = 0000 0100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10-2 Instruction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092588"/>
            <a:ext cx="8458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OUT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instruction OUT tells the SAP-1 computer to transfer accumulator contents to the output port/register.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OUT is complete by itself since the instruction does not involve data in memory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b="1" dirty="0" smtClean="0"/>
              <a:t>HLT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HLT stands for halt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HLT marks the end of a program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HLT is complete by itself since the instruction does not involve data in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10-2 Instruction Set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092588"/>
            <a:ext cx="84582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Memory-Reference Instructions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LDA, ADD AND SUB are called memory-reference instructions because they use data stored in memory.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OUT and HLT are </a:t>
            </a:r>
            <a:r>
              <a:rPr lang="en-US" sz="2000" u="sng" dirty="0" smtClean="0"/>
              <a:t>not </a:t>
            </a:r>
            <a:r>
              <a:rPr lang="en-US" sz="2000" dirty="0" smtClean="0"/>
              <a:t>memory-reference instructions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b="1" dirty="0" smtClean="0"/>
              <a:t>Mnemonics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LDA, ADD ,SUB, OUT and HLT are the instruction set for SAP-1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These are called mnemonics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10-3 Programming SAP-1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MNEMONIC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 CODE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3886200"/>
            <a:ext cx="670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Op-code goes to the upper nibble and the operand goes to the lower nibble.</a:t>
            </a:r>
          </a:p>
          <a:p>
            <a:r>
              <a:rPr lang="en-US" dirty="0" smtClean="0"/>
              <a:t>LDA FH = 0000 1111</a:t>
            </a:r>
          </a:p>
          <a:p>
            <a:r>
              <a:rPr lang="en-US" dirty="0" smtClean="0"/>
              <a:t>ADD EH = 0001 1110</a:t>
            </a:r>
          </a:p>
          <a:p>
            <a:r>
              <a:rPr lang="en-US" dirty="0" smtClean="0"/>
              <a:t>HLT = 1111 XXXX</a:t>
            </a:r>
          </a:p>
          <a:p>
            <a:endParaRPr lang="en-US" dirty="0" smtClean="0"/>
          </a:p>
          <a:p>
            <a:r>
              <a:rPr lang="en-US" dirty="0" smtClean="0"/>
              <a:t>Assembly language involves working with mnemonics when writing a program</a:t>
            </a:r>
          </a:p>
          <a:p>
            <a:r>
              <a:rPr lang="en-US" dirty="0" smtClean="0"/>
              <a:t>Machine language involves working with 0s and 1s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pic>
        <p:nvPicPr>
          <p:cNvPr id="1026" name="Picture 2" descr="E:\Micro_Mid_NabilaApu\midterm\SAP 1 Archite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90600"/>
            <a:ext cx="6324600" cy="5585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4582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PROGRAM COUNTER</a:t>
            </a:r>
            <a:endParaRPr lang="en-US" sz="2000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Program counter is a part of the control unit of SAP and counts from 0000 to 1111.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program is stored at the beginning of the memory with the first instruction at binary address 0000, second instruction at 0001 and so on.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Its job is to send to the memory the address of the next instruction to be fetched and </a:t>
            </a:r>
            <a:r>
              <a:rPr lang="en-US" sz="2000" dirty="0" err="1" smtClean="0"/>
              <a:t>excuted</a:t>
            </a:r>
            <a:r>
              <a:rPr lang="en-US" sz="2000" dirty="0" smtClean="0"/>
              <a:t>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endParaRPr lang="en-US" sz="2000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PC is reset to 0000 before each computer run.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When computer run begins, PC sends address 0000 to the memory.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PC is then incremented to get 0001.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After the first instruction is fetched and executed, the PC send address 0001 to memory and PC is incremented to 0010….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In this was program counter is keeping track of the next instruction to be fetched and executed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458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INPUT AND MEMORY ADDRESS REGISTER (MAR)</a:t>
            </a:r>
          </a:p>
          <a:p>
            <a:pPr algn="just">
              <a:spcAft>
                <a:spcPts val="600"/>
              </a:spcAft>
            </a:pPr>
            <a:endParaRPr lang="en-US" sz="2000" b="1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MAR  is a part of SAP-1 memory.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During a computer run, the address in the PC is latched into MAR. A bit later, the MAR applies this 4 bit address to the RAM, where a read operation is performed.</a:t>
            </a:r>
          </a:p>
          <a:p>
            <a:pPr algn="just">
              <a:spcAft>
                <a:spcPts val="600"/>
              </a:spcAft>
            </a:pPr>
            <a:endParaRPr lang="en-US" sz="2000" dirty="0" smtClean="0"/>
          </a:p>
          <a:p>
            <a:pPr algn="just">
              <a:spcAft>
                <a:spcPts val="600"/>
              </a:spcAft>
            </a:pPr>
            <a:r>
              <a:rPr lang="en-US" sz="2000" b="1" dirty="0" smtClean="0"/>
              <a:t>THE RAM</a:t>
            </a:r>
          </a:p>
          <a:p>
            <a:pPr algn="just">
              <a:spcAft>
                <a:spcPts val="600"/>
              </a:spcAft>
            </a:pPr>
            <a:endParaRPr lang="en-US" sz="2000" b="1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RAM is a 16 X 8 static TTL RAM.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During a computer run, the RAM receives 4-bit addresses from the MAR and a read operation is performed.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In this way, the instruction or data word stored in the RAM is placed on W-bus for use in other parts of the computer</a:t>
            </a:r>
          </a:p>
          <a:p>
            <a:pPr algn="just"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4582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INSTRUCTION REGISTER  (IR)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IR is a part of the control unit.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To fetch an instruction from the memory, the computer does a memory read operation.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This places the contents of the addressed memory location on the W bus.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At the same time, the instruction register is set up for loading on the next positive clock edge.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contents of the IR are split into 2 nibbles. The upper nibble goes to the controller sequencer and the lower nibble is read onto the W-bus when needed.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95400"/>
            <a:ext cx="84582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CONTROLLER SEQUENCER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Before each computer run, a CLR’ signal is sent to the PC and a CLR signal is sent to IR. This resets the PC to 0000 and wipes out the last instruction in the IR.</a:t>
            </a:r>
          </a:p>
          <a:p>
            <a:pPr algn="just">
              <a:spcAft>
                <a:spcPts val="600"/>
              </a:spcAft>
            </a:pPr>
            <a:r>
              <a:rPr lang="en-US" sz="2000" dirty="0" smtClean="0"/>
              <a:t> 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clock signal CLK is sent to all the buffer registers (MAR, Accumulator, B Register and Output Register)</a:t>
            </a:r>
          </a:p>
          <a:p>
            <a:pPr algn="just">
              <a:spcAft>
                <a:spcPts val="600"/>
              </a:spcAft>
            </a:pPr>
            <a:endParaRPr lang="en-US" sz="2000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CLK’ signal also goes to PC.</a:t>
            </a:r>
          </a:p>
          <a:p>
            <a:pPr algn="just">
              <a:spcAft>
                <a:spcPts val="600"/>
              </a:spcAft>
            </a:pPr>
            <a:endParaRPr lang="en-US" sz="2000" dirty="0" smtClean="0"/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12 bits that come out of the controller-sequencer form a word controlling the rest of the computer. The 12 wires carrying the control word are called the control bus.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Control word has the format:</a:t>
            </a:r>
          </a:p>
          <a:p>
            <a:pPr algn="just">
              <a:spcAft>
                <a:spcPts val="600"/>
              </a:spcAft>
            </a:pPr>
            <a:r>
              <a:rPr lang="en-US" sz="2000" b="1" dirty="0" smtClean="0"/>
              <a:t>                                C</a:t>
            </a:r>
            <a:r>
              <a:rPr lang="en-US" sz="2000" b="1" baseline="-25000" dirty="0" smtClean="0"/>
              <a:t>P</a:t>
            </a:r>
            <a:r>
              <a:rPr lang="en-US" sz="2000" b="1" dirty="0" smtClean="0"/>
              <a:t>E</a:t>
            </a:r>
            <a:r>
              <a:rPr lang="en-US" sz="2000" b="1" baseline="-25000" dirty="0" smtClean="0"/>
              <a:t>P</a:t>
            </a:r>
            <a:r>
              <a:rPr lang="en-US" sz="2000" b="1" dirty="0" smtClean="0"/>
              <a:t>L</a:t>
            </a:r>
            <a:r>
              <a:rPr lang="en-US" sz="2000" b="1" baseline="-25000" dirty="0" smtClean="0"/>
              <a:t>M</a:t>
            </a:r>
            <a:r>
              <a:rPr lang="en-US" sz="2000" b="1" dirty="0" smtClean="0"/>
              <a:t>’CE’   L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’E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’L</a:t>
            </a:r>
            <a:r>
              <a:rPr lang="en-US" sz="2000" b="1" baseline="-25000" dirty="0" smtClean="0"/>
              <a:t>A</a:t>
            </a:r>
            <a:r>
              <a:rPr lang="en-US" sz="2000" b="1" dirty="0" smtClean="0"/>
              <a:t>’E</a:t>
            </a:r>
            <a:r>
              <a:rPr lang="en-US" sz="2000" b="1" baseline="-25000" dirty="0" smtClean="0"/>
              <a:t>A</a:t>
            </a:r>
            <a:r>
              <a:rPr lang="en-US" sz="2000" b="1" dirty="0" smtClean="0"/>
              <a:t>    S</a:t>
            </a:r>
            <a:r>
              <a:rPr lang="en-US" sz="2000" b="1" baseline="-25000" dirty="0" smtClean="0"/>
              <a:t>U</a:t>
            </a:r>
            <a:r>
              <a:rPr lang="en-US" sz="2000" b="1" dirty="0" smtClean="0"/>
              <a:t>E</a:t>
            </a:r>
            <a:r>
              <a:rPr lang="en-US" sz="2000" b="1" baseline="-25000" dirty="0" smtClean="0"/>
              <a:t>U</a:t>
            </a:r>
            <a:r>
              <a:rPr lang="en-US" sz="2000" b="1" dirty="0" smtClean="0"/>
              <a:t>L</a:t>
            </a:r>
            <a:r>
              <a:rPr lang="en-US" sz="2000" b="1" baseline="-25000" dirty="0" smtClean="0"/>
              <a:t>B</a:t>
            </a:r>
            <a:r>
              <a:rPr lang="en-US" sz="2000" b="1" dirty="0" smtClean="0"/>
              <a:t>’L</a:t>
            </a:r>
            <a:r>
              <a:rPr lang="en-US" sz="2000" b="1" baseline="-25000" dirty="0" smtClean="0"/>
              <a:t>O</a:t>
            </a:r>
            <a:r>
              <a:rPr lang="en-US" sz="2000" b="1" dirty="0" smtClean="0"/>
              <a:t>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8458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ACCUMULATOR (A)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Accumulator is a buffer register that stores intermediate answers during computer run.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The accumulator has two outputs. One output goes directly to 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. The other output goes to the W-bus when E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is high.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371600"/>
            <a:ext cx="7848600" cy="5122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b="1" dirty="0" smtClean="0"/>
              <a:t>THE ADDER-SUBTRACTOR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SAP-1 uses a 2’s complement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. When S</a:t>
            </a:r>
            <a:r>
              <a:rPr lang="en-US" sz="2000" baseline="-25000" dirty="0" smtClean="0"/>
              <a:t>U</a:t>
            </a:r>
            <a:r>
              <a:rPr lang="en-US" sz="2000" dirty="0" smtClean="0"/>
              <a:t> is low, the sum out of 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 is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S = A + B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When S</a:t>
            </a:r>
            <a:r>
              <a:rPr lang="en-US" sz="2000" baseline="-25000" dirty="0" smtClean="0"/>
              <a:t>U</a:t>
            </a:r>
            <a:r>
              <a:rPr lang="en-US" sz="2000" dirty="0" smtClean="0"/>
              <a:t> is high, the difference appears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S = A + B’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(Recall that 2’s complement is equivalent to a decimal sign change)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dirty="0" smtClean="0"/>
              <a:t>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 is asynchronous (</a:t>
            </a:r>
            <a:r>
              <a:rPr lang="en-US" sz="2000" dirty="0" err="1" smtClean="0"/>
              <a:t>unclocked</a:t>
            </a:r>
            <a:r>
              <a:rPr lang="en-US" sz="2000" dirty="0" smtClean="0"/>
              <a:t>). This means that the contents can change as soon as the input word changes. However, these contents appear on the W bus only when E</a:t>
            </a:r>
            <a:r>
              <a:rPr lang="en-US" sz="2000" baseline="-25000" dirty="0" smtClean="0"/>
              <a:t>U</a:t>
            </a:r>
            <a:r>
              <a:rPr lang="en-US" sz="2000" dirty="0" smtClean="0"/>
              <a:t> is high.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10-1 Architecture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219200"/>
            <a:ext cx="8458200" cy="694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b="1" dirty="0" smtClean="0"/>
              <a:t>B REGISTER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B Register  is another buffer register, used in arithmetic operations.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 low L</a:t>
            </a:r>
            <a:r>
              <a:rPr lang="en-US" sz="2000" baseline="-25000" dirty="0" smtClean="0"/>
              <a:t>B</a:t>
            </a:r>
            <a:r>
              <a:rPr lang="en-US" sz="2000" dirty="0" smtClean="0"/>
              <a:t>’ and CLK loads the word  on W bus into B Register. This is fed into the adder-</a:t>
            </a:r>
            <a:r>
              <a:rPr lang="en-US" sz="2000" dirty="0" err="1" smtClean="0"/>
              <a:t>subtractor</a:t>
            </a:r>
            <a:r>
              <a:rPr lang="en-US" sz="2000" dirty="0" smtClean="0"/>
              <a:t> to be added or subtracted</a:t>
            </a:r>
          </a:p>
          <a:p>
            <a:pPr algn="just">
              <a:spcAft>
                <a:spcPts val="600"/>
              </a:spcAft>
            </a:pPr>
            <a:r>
              <a:rPr lang="en-US" sz="2000" b="1" dirty="0" smtClean="0"/>
              <a:t>OUTPUT  REGISTER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At the end of a computer run, the accumulator contains the answer. At this point, we need to transfer the answer to the outside world. This is where the output register is used. When E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is high and L</a:t>
            </a:r>
            <a:r>
              <a:rPr lang="en-US" sz="2000" baseline="-25000" dirty="0" smtClean="0"/>
              <a:t>O</a:t>
            </a:r>
            <a:r>
              <a:rPr lang="en-US" sz="2000" dirty="0" smtClean="0"/>
              <a:t>’ is low, the next positive clock edge loads the accumulator word into the output register.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en-US" sz="2000" b="1" dirty="0" smtClean="0"/>
              <a:t>BINARY DISPLAY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Row of 8 LEDs connected to the output register/port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1172</Words>
  <Application>Microsoft Office PowerPoint</Application>
  <PresentationFormat>On-screen Show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SAP-1</vt:lpstr>
      <vt:lpstr>10-1 Architecture</vt:lpstr>
      <vt:lpstr>10-1 Architecture</vt:lpstr>
      <vt:lpstr>10-1 Architecture</vt:lpstr>
      <vt:lpstr>10-1 Architecture</vt:lpstr>
      <vt:lpstr>10-1 Architecture</vt:lpstr>
      <vt:lpstr>10-1 Architecture</vt:lpstr>
      <vt:lpstr>10-1 Architecture</vt:lpstr>
      <vt:lpstr>10-1 Architecture</vt:lpstr>
      <vt:lpstr>10-2 Instruction Set</vt:lpstr>
      <vt:lpstr>10-2 Instruction Set</vt:lpstr>
      <vt:lpstr>10-2 Instruction Set</vt:lpstr>
      <vt:lpstr>10-2 Instruction Set</vt:lpstr>
      <vt:lpstr>10-2 Instruction Set</vt:lpstr>
      <vt:lpstr>10-3 Programming SAP-1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SAP-1</dc:title>
  <dc:creator>Teacher</dc:creator>
  <cp:lastModifiedBy>Teacher</cp:lastModifiedBy>
  <cp:revision>35</cp:revision>
  <dcterms:created xsi:type="dcterms:W3CDTF">2006-08-16T00:00:00Z</dcterms:created>
  <dcterms:modified xsi:type="dcterms:W3CDTF">2012-02-09T08:16:37Z</dcterms:modified>
</cp:coreProperties>
</file>