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01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356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11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36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32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254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694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45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39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918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173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231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29:1.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일곱째 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달 초하루에는 거룩한 모임을 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생업을 돕는 일은 아무것도 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날은 나팔을 부는 날이다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3314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어린 숫양 일곱 마리의 경우에는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어린 숫양 한 마리마다 십분의 일 에바씩을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74400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숫염소 한 마리를 속죄제물로 바치는데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죄를 속하는 속죄제물과 날마다 바치는 번제와 거기에 딸린 곡식제물과 부어 드리는 제물 외에 따로 바치는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65224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29:12.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일곱째 달 보름날에도 거룩한 모임을 열고 생업을 돕는 일은 아무것도 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이레 동안 주 앞에서 절기를 지켜라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64423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제물을 불에 태워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주를 향기로 기쁘게 하는 번제를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소 곧 수송아지 열세 마리와 숫양 두 마리와 일 년 된 어린 숫양 열네 마리를 바치되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 흠 없는 것으로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721293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이와 함께 기름에 반죽한 고운 밀가루를 곡식제물로 바치되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열세 마리의 수송아지에는 수송아지 한 마리마다 십분의 삼 에바씩 바치고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숫양 두 마리에는 숫양 한 마리마다 십분의 이 에바씩 바치고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143571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열네 마리의 숫양에는 숫양 한 마리마다 십분의 일 에바씩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844693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숫염소 한 마리를 속죄제물로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날마다 바치는 번제와 거기에 딸린 곡식제물과 부어 드리는 제물 외에 따로 바치는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922898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둘째 날에는 소 곧 수송아지 열두 마리와 숫양 두 마리와 일 년 된 어린 숫양 열네 마리를 다 흠 없는 것으로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33026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수송아지와 숫양과 어린 숫양과 함께 바치는 곡식제물과 부어 드리는 제물은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제각기 그 짐승 수효에 따라 규례대로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140238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숫염소 한 마리는 속죄제물로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날마다 바치는 번제와 거기에 딸린 곡식제물과 부어 드리는 제물 외에 따로 바치는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85155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나 주를 향기로 기쁘게 하는 번제로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수송아지 한 마리와 숫양 한 마리와 일 년 된 어린 숫양 일곱 마리를 흠 없는 것들로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72545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셋째 날에는 수송아지 열한 마리와 숫양 두 마리와 일 년 된 어린 숫양 열네 마리를 흠 없는 것으로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82674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수송아지와 숫양과 어린 숫양과 함께 바치는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곡식제물과 부어 드리는 제물은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제각기 그 짐승 수효에 따라 규례대로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87526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숫염소 한 마리를 속죄제물로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날마다 바치는 번제와 거기에 딸린 곡식제물과 부어 드리는 제물 외에 따로 바치는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74716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넷째 날에는 수송아지 열 마리와 숫양 두 마리와 일 년 된 어린 숫양 열네 마리를 흠 없는 것으로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716274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수송아지와 숫양과 어린 숫양과 함께 바치는 곡식제물과 부어 드리는 제물은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제각기 그 짐승 수효에 따라 규례대로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071986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숫염소 한 마리를 속죄제물로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날마다 바치는 번제와 거기에 딸린 곡식제물과 부어 드리는 제물 외에 따로 바치는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504558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다섯째 날에는 수송아지 아홉 마리와 숫양 두 마리와 일 년 된 어린 숫양 열네 마리를 흠 없는 것으로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718800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수송아지와 숫양과 어린 숫양과 함께 바치는 곡식제물과 부어 드리는 제물은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제각기 그 짐승 수효에 따라 규례대로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29940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숫염소 한 마리를 속죄제물로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날마다 바치는 번제와 거기에 딸린 곡식제물과 부어 드리는 제물 외에 따로 바치는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784835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여섯째 날에는 수송아지 여덟 마리와 숫양 두 마리와 일 년 된 어린 숫양 열네 마리를 흠 없는 것으로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24515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이와 함께 너희는 기름에 반죽한 고운 밀가루를 곡식제물로 바치되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수소 한 마리에는 십분의 삼 에바를 바치고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숫양 한 마리에는 십분의 이 에바를 바치고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014050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수송아지와 숫양과 어린 숫양과 함께 바치는 곡식제물과 부어 드리는 제물은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제각기 그 짐승 수효에 따라 규례대로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173449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숫염소 한 마리를 속죄제물로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날마다 바치는 번제와 거기에 딸린 곡식제물과 부어 드리는 제물 외에 따로 바치는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074854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일곱째 날에는 수송아지 일곱 마리와 숫양 두 마리와 일 년 된 어린 숫양 열네 마리를 흠 없는 것으로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909589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수송아지와 숫양과 어린 숫양과 함께 바치는 곡식제물과 부어 드리는 제물은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제각기 그 짐승 수효에 따라 규례대로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018801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숫염소 한 마리를 속죄제물로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날마다 바치는 번제와 거기에 딸린 곡식제물과 부어 드리는 제물 외에 따로 바치는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753737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여덟째 날에는 거룩한 모임을 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생업을 돕는 일은 아무것도 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0622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29:36.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제물을 불에 태워 주를 기쁘게 하는 향기 곧 번제로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수송아지 한 마리와 숫양 한 마리와 일 년 된 어린 숫양 일곱 마리를 모두 흠 없는 것으로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974005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29:37.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수송아지와 숫양과 어린 숫양과 함께 바치는 곡식제물과 부어 드리는 제물은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제각기 그 짐승 수효에 따라 규례대로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215569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29:38.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숫염소 한 마리를 속죄제물로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날마다 바치는 번제와 거기에 딸린 곡식제물과 부어 드리는 제물 외에 따로 바치는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660906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29:39.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정한 절기가 오면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위에서 말한 번제와 곡식제물과 부어 드리는 제물과 화목제물을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자원제와 서원제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따로 나 주에게 바쳐야 하는 것들이다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84563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어린 숫양 일곱 마리의 경우에는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어린 숫양 한 마리마다 십분의 일 에바씩을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3555756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29:40.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모세는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그에게 명하신 모든 것을 이스라엘 자손에게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64605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숫염소 한 마리를 속죄제물로 바쳐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너희의 죄를 속하여라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96782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이러한 제사는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주에게 불살라 바치는 나를 기쁘게 하는 향기 제사로서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새 달에 바치는 번제와 거기에 딸린 곡식제물과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날마다 바치는 번제와 거기에 딸린 곡식제물과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 딸린 부어 드리는 제물 외에 따로 바치는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91842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29:7.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같은 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일곱째 달 열흘날에도 너희는 거룩한 모임을 열고 고행하여라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아무 일도 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0368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나 주를 향기로 기쁘게 하는 번제로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수송아지 한 마리와 숫양 한 마리와 일 년 된 어린 숫양 일곱 마리를 골라서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76272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이와 함께 너희는 기름에 반죽한 고운 밀가루를 곡식제물로 바치되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수소 한 마리에는 십분의 삼 에바를 바치고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숫양 한 마리에는 십분의 이 에바를 바치고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1358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1123</Words>
  <Application>Microsoft Office PowerPoint</Application>
  <PresentationFormat>화면 슬라이드 쇼(16:9)</PresentationFormat>
  <Paragraphs>80</Paragraphs>
  <Slides>40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40</vt:i4>
      </vt:variant>
    </vt:vector>
  </HeadingPairs>
  <TitlesOfParts>
    <vt:vector size="45" baseType="lpstr">
      <vt:lpstr>나눔스퀘어 ExtraBold</vt:lpstr>
      <vt:lpstr>Aptos</vt:lpstr>
      <vt:lpstr>Aptos Display</vt:lpstr>
      <vt:lpstr>Arial</vt:lpstr>
      <vt:lpstr>Office 테마</vt:lpstr>
      <vt:lpstr>민 29:1. "일곱째 달, 그 달 초하루에는 거룩한 모임을 열고, 생업을 돕는 일은 아무것도 하지 말아라. 그 날은 나팔을 부는 날이다.</vt:lpstr>
      <vt:lpstr>민 29:2. 너희는 나 주를 향기로 기쁘게 하는 번제로, 수송아지 한 마리와 숫양 한 마리와 일 년 된 어린 숫양 일곱 마리를 흠 없는 것들로 바쳐라.</vt:lpstr>
      <vt:lpstr>민 29:3. 이와 함께 너희는 기름에 반죽한 고운 밀가루를 곡식제물로 바치되, 수소 한 마리에는 십분의 삼 에바를 바치고, 숫양 한 마리에는 십분의 이 에바를 바치고,</vt:lpstr>
      <vt:lpstr>민 29:4. 어린 숫양 일곱 마리의 경우에는, 어린 숫양 한 마리마다 십분의 일 에바씩을 바쳐라.</vt:lpstr>
      <vt:lpstr>민 29:5. 또 숫염소 한 마리를 속죄제물로 바쳐, 너희의 죄를 속하여라.</vt:lpstr>
      <vt:lpstr>민 29:6. 이러한 제사는, 나 주에게 불살라 바치는 나를 기쁘게 하는 향기 제사로서, 새 달에 바치는 번제와 거기에 딸린 곡식제물과, 날마다 바치는 번제와 거기에 딸린 곡식제물과, 거기에 딸린 부어 드리는 제물 외에 따로 바치는 것이다."</vt:lpstr>
      <vt:lpstr>민 29:7. "같은 달, 곧 일곱째 달 열흘날에도 너희는 거룩한 모임을 열고 고행하여라. 너희는 아무 일도 해서는 안 된다.</vt:lpstr>
      <vt:lpstr>민 29:8. 너희는 나 주를 향기로 기쁘게 하는 번제로, 수송아지 한 마리와 숫양 한 마리와 일 년 된 어린 숫양 일곱 마리를 골라서 바쳐라.</vt:lpstr>
      <vt:lpstr>민 29:9. 이와 함께 너희는 기름에 반죽한 고운 밀가루를 곡식제물로 바치되, 수소 한 마리에는 십분의 삼 에바를 바치고, 숫양 한 마리에는 십분의 이 에바를 바치고,</vt:lpstr>
      <vt:lpstr>민 29:10. 어린 숫양 일곱 마리의 경우에는, 어린 숫양 한 마리마다 십분의 일 에바씩을 바쳐라.</vt:lpstr>
      <vt:lpstr>민 29:11. 또 숫염소 한 마리를 속죄제물로 바치는데, 이것은, 죄를 속하는 속죄제물과 날마다 바치는 번제와 거기에 딸린 곡식제물과 부어 드리는 제물 외에 따로 바치는 것이다."</vt:lpstr>
      <vt:lpstr>민 29:12. "일곱째 달 보름날에도 거룩한 모임을 열고 생업을 돕는 일은 아무것도 하지 말아라. 이레 동안 주 앞에서 절기를 지켜라.</vt:lpstr>
      <vt:lpstr>민 29:13. 제물을 불에 태워, 나 주를 향기로 기쁘게 하는 번제를 바쳐라. 소 곧 수송아지 열세 마리와 숫양 두 마리와 일 년 된 어린 숫양 열네 마리를 바치되, 다 흠 없는 것으로 바쳐야 한다.</vt:lpstr>
      <vt:lpstr>민 29:14. 이와 함께 기름에 반죽한 고운 밀가루를 곡식제물로 바치되, 열세 마리의 수송아지에는 수송아지 한 마리마다 십분의 삼 에바씩 바치고, 숫양 두 마리에는 숫양 한 마리마다 십분의 이 에바씩 바치고,</vt:lpstr>
      <vt:lpstr>민 29:15. 열네 마리의 숫양에는 숫양 한 마리마다 십분의 일 에바씩 바쳐라.</vt:lpstr>
      <vt:lpstr>민 29:16. 또 숫염소 한 마리를 속죄제물로 바쳐라. 이것은, 날마다 바치는 번제와 거기에 딸린 곡식제물과 부어 드리는 제물 외에 따로 바치는 것이다.</vt:lpstr>
      <vt:lpstr>민 29:17. 둘째 날에는 소 곧 수송아지 열두 마리와 숫양 두 마리와 일 년 된 어린 숫양 열네 마리를 다 흠 없는 것으로 바쳐라.</vt:lpstr>
      <vt:lpstr>민 29:18. 수송아지와 숫양과 어린 숫양과 함께 바치는 곡식제물과 부어 드리는 제물은, 제각기 그 짐승 수효에 따라 규례대로 바쳐야 한다.</vt:lpstr>
      <vt:lpstr>민 29:19. 또 숫염소 한 마리는 속죄제물로 바쳐라. 이것은, 날마다 바치는 번제와 거기에 딸린 곡식제물과 부어 드리는 제물 외에 따로 바치는 것이다.</vt:lpstr>
      <vt:lpstr>민 29:20. 셋째 날에는 수송아지 열한 마리와 숫양 두 마리와 일 년 된 어린 숫양 열네 마리를 흠 없는 것으로 바쳐라.</vt:lpstr>
      <vt:lpstr>민 29:21. 수송아지와 숫양과 어린 숫양과 함께 바치는, 곡식제물과 부어 드리는 제물은, 제각기 그 짐승 수효에 따라 규례대로 바쳐야 한다.</vt:lpstr>
      <vt:lpstr>민 29:22. 또 숫염소 한 마리를 속죄제물로 바쳐라. 이것은, 날마다 바치는 번제와 거기에 딸린 곡식제물과 부어 드리는 제물 외에 따로 바치는 것이다.</vt:lpstr>
      <vt:lpstr>민 29:23. 넷째 날에는 수송아지 열 마리와 숫양 두 마리와 일 년 된 어린 숫양 열네 마리를 흠 없는 것으로 바쳐라.</vt:lpstr>
      <vt:lpstr>민 29:24. 수송아지와 숫양과 어린 숫양과 함께 바치는 곡식제물과 부어 드리는 제물은, 제각기 그 짐승 수효에 따라 규례대로 바쳐야 한다.</vt:lpstr>
      <vt:lpstr>민 29:25. 또 숫염소 한 마리를 속죄제물로 바쳐라. 이것은, 날마다 바치는 번제와 거기에 딸린 곡식제물과 부어 드리는 제물 외에 따로 바치는 것이다.</vt:lpstr>
      <vt:lpstr>민 29:26. 다섯째 날에는 수송아지 아홉 마리와 숫양 두 마리와 일 년 된 어린 숫양 열네 마리를 흠 없는 것으로 바쳐라.</vt:lpstr>
      <vt:lpstr>민 29:27. 수송아지와 숫양과 어린 숫양과 함께 바치는 곡식제물과 부어 드리는 제물은, 제각기 그 짐승 수효에 따라 규례대로 바쳐야 한다.</vt:lpstr>
      <vt:lpstr>민 29:28. 또 숫염소 한 마리를 속죄제물로 바쳐라. 이것은, 날마다 바치는 번제와 거기에 딸린 곡식제물과 부어 드리는 제물 외에 따로 바치는 것이다.</vt:lpstr>
      <vt:lpstr>민 29:29. 여섯째 날에는 수송아지 여덟 마리와 숫양 두 마리와 일 년 된 어린 숫양 열네 마리를 흠 없는 것으로 바쳐라.</vt:lpstr>
      <vt:lpstr>민 29:30. 수송아지와 숫양과 어린 숫양과 함께 바치는 곡식제물과 부어 드리는 제물은, 제각기 그 짐승 수효에 따라 규례대로 바쳐야 한다.</vt:lpstr>
      <vt:lpstr>민 29:31. 또 숫염소 한 마리를 속죄제물로 바쳐라. 이것은, 날마다 바치는 번제와 거기에 딸린 곡식제물과 부어 드리는 제물 외에 따로 바치는 것이다.</vt:lpstr>
      <vt:lpstr>민 29:32. 일곱째 날에는 수송아지 일곱 마리와 숫양 두 마리와 일 년 된 어린 숫양 열네 마리를 흠 없는 것으로 바쳐라.</vt:lpstr>
      <vt:lpstr>민 29:33. 수송아지와 숫양과 어린 숫양과 함께 바치는 곡식제물과 부어 드리는 제물은, 제각기 그 짐승 수효에 따라 규례대로 바쳐야 한다.</vt:lpstr>
      <vt:lpstr>민 29:34. 또 숫염소 한 마리를 속죄제물로 바쳐라. 이것은, 날마다 바치는 번제와 거기에 딸린 곡식제물과 부어 드리는 제물 외에 따로 바치는 것이다.</vt:lpstr>
      <vt:lpstr>민 29:35. 여덟째 날에는 거룩한 모임을 열고, 생업을 돕는 일은 아무것도 하지 말아라.</vt:lpstr>
      <vt:lpstr>민 29:36. 제물을 불에 태워 주를 기쁘게 하는 향기 곧 번제로 바쳐라. 수송아지 한 마리와 숫양 한 마리와 일 년 된 어린 숫양 일곱 마리를 모두 흠 없는 것으로 바쳐야 한다.</vt:lpstr>
      <vt:lpstr>민 29:37. 수송아지와 숫양과 어린 숫양과 함께 바치는 곡식제물과 부어 드리는 제물은, 제각기 그 짐승 수효에 따라 규례대로 바쳐야 한다.</vt:lpstr>
      <vt:lpstr>민 29:38. 또 숫염소 한 마리를 속죄제물로 바쳐라. 이것은, 날마다 바치는 번제와 거기에 딸린 곡식제물과 부어 드리는 제물 외에 따로 바치는 것이다.</vt:lpstr>
      <vt:lpstr>민 29:39. 정한 절기가 오면, 위에서 말한 번제와 곡식제물과 부어 드리는 제물과 화목제물을 바쳐라. 이것은, 너희가 자원제와 서원제 말고, 따로 나 주에게 바쳐야 하는 것들이다."</vt:lpstr>
      <vt:lpstr>민 29:40. 이렇게 모세는, 주님께서 그에게 명하신 모든 것을 이스라엘 자손에게 말하였다.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2024-10-23T08:12:23Z</dcterms:created>
  <dcterms:modified xsi:type="dcterms:W3CDTF">2024-10-23T08:36:17Z</dcterms:modified>
</cp:coreProperties>
</file>