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  <a:srgbClr val="B691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49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488" y="606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05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2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70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11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74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0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243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99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91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0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07D78-12CC-43A0-851D-6464D805C9B8}" type="datetimeFigureOut">
              <a:rPr lang="en-US" smtClean="0"/>
              <a:t>12/13/2017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9FBF7-FBE6-4E34-8773-72739F6D01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HOTO">
            <a:extLst>
              <a:ext uri="{FF2B5EF4-FFF2-40B4-BE49-F238E27FC236}">
                <a16:creationId xmlns:a16="http://schemas.microsoft.com/office/drawing/2014/main" id="{173C863F-7029-4298-9328-8371A919C991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4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FCF119-6CCC-4023-820C-EB985614A559}"/>
              </a:ext>
            </a:extLst>
          </p:cNvPr>
          <p:cNvSpPr/>
          <p:nvPr/>
        </p:nvSpPr>
        <p:spPr>
          <a:xfrm>
            <a:off x="1297858" y="3451122"/>
            <a:ext cx="6548284" cy="235974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4296E-7DDF-4C56-A8D7-303CF70DF0A5}"/>
              </a:ext>
            </a:extLst>
          </p:cNvPr>
          <p:cNvSpPr txBox="1"/>
          <p:nvPr/>
        </p:nvSpPr>
        <p:spPr>
          <a:xfrm>
            <a:off x="2960821" y="3451122"/>
            <a:ext cx="322235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ENJ</a:t>
            </a:r>
            <a:r>
              <a:rPr lang="en-US" sz="10000" dirty="0">
                <a:solidFill>
                  <a:srgbClr val="FFC000"/>
                </a:solidFill>
                <a:latin typeface="Akrobat Black" panose="00000A00000000000000" pitchFamily="50" charset="0"/>
              </a:rPr>
              <a:t>O</a:t>
            </a:r>
            <a:r>
              <a:rPr lang="en-US" sz="10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8E943E-5BCA-4F2B-B707-A31866D456E8}"/>
              </a:ext>
            </a:extLst>
          </p:cNvPr>
          <p:cNvSpPr txBox="1"/>
          <p:nvPr/>
        </p:nvSpPr>
        <p:spPr>
          <a:xfrm>
            <a:off x="1494690" y="5082338"/>
            <a:ext cx="6154618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30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30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30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E4176E-6D14-42C1-AB15-4AE0AE439D0E}"/>
              </a:ext>
            </a:extLst>
          </p:cNvPr>
          <p:cNvSpPr/>
          <p:nvPr/>
        </p:nvSpPr>
        <p:spPr>
          <a:xfrm>
            <a:off x="2066925" y="5552745"/>
            <a:ext cx="501015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625B5D-24E3-4BD9-A159-4A0EF0328963}"/>
              </a:ext>
            </a:extLst>
          </p:cNvPr>
          <p:cNvSpPr txBox="1"/>
          <p:nvPr/>
        </p:nvSpPr>
        <p:spPr>
          <a:xfrm>
            <a:off x="2148099" y="5610809"/>
            <a:ext cx="484780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en-US" sz="2500" dirty="0"/>
              <a:t>IMPERDIET PRAESENT </a:t>
            </a:r>
            <a:r>
              <a:rPr lang="en-US" sz="2500" dirty="0">
                <a:solidFill>
                  <a:srgbClr val="FFC000"/>
                </a:solidFill>
              </a:rPr>
              <a:t>INCEPTOS</a:t>
            </a:r>
            <a:r>
              <a:rPr lang="en-US" sz="2500" dirty="0"/>
              <a:t> ERAT</a:t>
            </a:r>
          </a:p>
        </p:txBody>
      </p:sp>
      <p:pic>
        <p:nvPicPr>
          <p:cNvPr id="10" name="The_Creek">
            <a:hlinkClick r:id="" action="ppaction://media"/>
            <a:extLst>
              <a:ext uri="{FF2B5EF4-FFF2-40B4-BE49-F238E27FC236}">
                <a16:creationId xmlns:a16="http://schemas.microsoft.com/office/drawing/2014/main" id="{3CBF9711-152D-479E-A84F-06847BF23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199" y="-1425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9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4" grpId="0" animBg="1"/>
      <p:bldP spid="5" grpId="0"/>
      <p:bldP spid="6" grpId="0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HOTO">
            <a:extLst>
              <a:ext uri="{FF2B5EF4-FFF2-40B4-BE49-F238E27FC236}">
                <a16:creationId xmlns:a16="http://schemas.microsoft.com/office/drawing/2014/main" id="{3CC89AC8-8168-4A68-9460-42BA88F28CBF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B90C35-8AB3-40A6-8609-8A916404B952}"/>
              </a:ext>
            </a:extLst>
          </p:cNvPr>
          <p:cNvSpPr/>
          <p:nvPr/>
        </p:nvSpPr>
        <p:spPr>
          <a:xfrm>
            <a:off x="3984402" y="4991101"/>
            <a:ext cx="4234339" cy="18058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49FB6B-0910-4874-86C9-71F16CE5C438}"/>
              </a:ext>
            </a:extLst>
          </p:cNvPr>
          <p:cNvSpPr/>
          <p:nvPr/>
        </p:nvSpPr>
        <p:spPr>
          <a:xfrm>
            <a:off x="164998" y="5943599"/>
            <a:ext cx="8814004" cy="301665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C3F9C3-454B-4E50-95B3-E6ED985C4161}"/>
              </a:ext>
            </a:extLst>
          </p:cNvPr>
          <p:cNvSpPr txBox="1"/>
          <p:nvPr/>
        </p:nvSpPr>
        <p:spPr>
          <a:xfrm>
            <a:off x="4098702" y="5165764"/>
            <a:ext cx="264687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dirty="0">
                <a:solidFill>
                  <a:srgbClr val="FFC000"/>
                </a:solidFill>
                <a:latin typeface="Akrobat Black" panose="00000A00000000000000" pitchFamily="50" charset="0"/>
              </a:rPr>
              <a:t>SERVICE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D2A50E-F98D-4111-9A8E-01735B7713E2}"/>
              </a:ext>
            </a:extLst>
          </p:cNvPr>
          <p:cNvSpPr txBox="1"/>
          <p:nvPr/>
        </p:nvSpPr>
        <p:spPr>
          <a:xfrm>
            <a:off x="577073" y="7296276"/>
            <a:ext cx="798985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“ Lorem Ipsum Dolor Sit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Pellentesque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Nunc Habitant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Pede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Sodales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 Eu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Aenean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Nec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Nam Libero 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9930F8-AF2E-40C7-8E03-A2544214048D}"/>
              </a:ext>
            </a:extLst>
          </p:cNvPr>
          <p:cNvSpPr txBox="1"/>
          <p:nvPr/>
        </p:nvSpPr>
        <p:spPr>
          <a:xfrm>
            <a:off x="4098702" y="5958253"/>
            <a:ext cx="412003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dirty="0">
                <a:solidFill>
                  <a:schemeClr val="bg1"/>
                </a:solidFill>
                <a:latin typeface="Akrobat Black" panose="00000A00000000000000" pitchFamily="50" charset="0"/>
              </a:rPr>
              <a:t>DESCRIPTION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E448FD-E9C6-47B2-9A33-F239A92261D5}"/>
              </a:ext>
            </a:extLst>
          </p:cNvPr>
          <p:cNvSpPr/>
          <p:nvPr/>
        </p:nvSpPr>
        <p:spPr>
          <a:xfrm>
            <a:off x="272850" y="6088438"/>
            <a:ext cx="357421" cy="354333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345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5" grpId="0" animBg="1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773D195-D8DB-4424-917E-5A1024125A12}"/>
              </a:ext>
            </a:extLst>
          </p:cNvPr>
          <p:cNvCxnSpPr/>
          <p:nvPr/>
        </p:nvCxnSpPr>
        <p:spPr>
          <a:xfrm>
            <a:off x="723900" y="156210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809A9A-8B40-4E59-A1BA-546D2645E879}"/>
              </a:ext>
            </a:extLst>
          </p:cNvPr>
          <p:cNvCxnSpPr/>
          <p:nvPr/>
        </p:nvCxnSpPr>
        <p:spPr>
          <a:xfrm>
            <a:off x="723900" y="276606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1BC10A-43D5-4F94-BBCC-3C9988047D40}"/>
              </a:ext>
            </a:extLst>
          </p:cNvPr>
          <p:cNvCxnSpPr/>
          <p:nvPr/>
        </p:nvCxnSpPr>
        <p:spPr>
          <a:xfrm>
            <a:off x="723900" y="397002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339CC59-E8BE-4717-8503-27EBBBAE24ED}"/>
              </a:ext>
            </a:extLst>
          </p:cNvPr>
          <p:cNvCxnSpPr/>
          <p:nvPr/>
        </p:nvCxnSpPr>
        <p:spPr>
          <a:xfrm>
            <a:off x="723900" y="517398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F092E3-CF7A-490F-A81E-3A06C4787C88}"/>
              </a:ext>
            </a:extLst>
          </p:cNvPr>
          <p:cNvCxnSpPr/>
          <p:nvPr/>
        </p:nvCxnSpPr>
        <p:spPr>
          <a:xfrm>
            <a:off x="723900" y="637794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3C1798D-E09A-430B-8BE4-9DE35EEDD5BE}"/>
              </a:ext>
            </a:extLst>
          </p:cNvPr>
          <p:cNvCxnSpPr/>
          <p:nvPr/>
        </p:nvCxnSpPr>
        <p:spPr>
          <a:xfrm>
            <a:off x="723900" y="7581900"/>
            <a:ext cx="7696200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64BC46B8-4A59-49AA-BD34-4E82ABC82483}"/>
              </a:ext>
            </a:extLst>
          </p:cNvPr>
          <p:cNvSpPr/>
          <p:nvPr/>
        </p:nvSpPr>
        <p:spPr>
          <a:xfrm>
            <a:off x="1465006" y="4476750"/>
            <a:ext cx="838200" cy="334518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AA52025-6C7B-4439-ACC5-5CE062FB7563}"/>
              </a:ext>
            </a:extLst>
          </p:cNvPr>
          <p:cNvSpPr/>
          <p:nvPr/>
        </p:nvSpPr>
        <p:spPr>
          <a:xfrm>
            <a:off x="2779456" y="3124200"/>
            <a:ext cx="838200" cy="469773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665C76-3476-47C9-81C4-9EB48ED89CF7}"/>
              </a:ext>
            </a:extLst>
          </p:cNvPr>
          <p:cNvSpPr/>
          <p:nvPr/>
        </p:nvSpPr>
        <p:spPr>
          <a:xfrm>
            <a:off x="4093906" y="5734050"/>
            <a:ext cx="838200" cy="208788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77B94E9-5385-491F-8171-5A72DA415CB7}"/>
              </a:ext>
            </a:extLst>
          </p:cNvPr>
          <p:cNvSpPr/>
          <p:nvPr/>
        </p:nvSpPr>
        <p:spPr>
          <a:xfrm>
            <a:off x="5408356" y="2152650"/>
            <a:ext cx="838200" cy="566928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EB63E-28D0-4ECD-9365-B58CA32CB216}"/>
              </a:ext>
            </a:extLst>
          </p:cNvPr>
          <p:cNvSpPr/>
          <p:nvPr/>
        </p:nvSpPr>
        <p:spPr>
          <a:xfrm>
            <a:off x="6722806" y="3970020"/>
            <a:ext cx="838200" cy="385191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CD883A-6534-4530-967A-8247BC949A18}"/>
              </a:ext>
            </a:extLst>
          </p:cNvPr>
          <p:cNvSpPr/>
          <p:nvPr/>
        </p:nvSpPr>
        <p:spPr>
          <a:xfrm>
            <a:off x="1669140" y="4784466"/>
            <a:ext cx="838200" cy="303746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F7FAF2-049C-4F96-A4A8-DE8384FDA300}"/>
              </a:ext>
            </a:extLst>
          </p:cNvPr>
          <p:cNvSpPr/>
          <p:nvPr/>
        </p:nvSpPr>
        <p:spPr>
          <a:xfrm>
            <a:off x="2983590" y="3556334"/>
            <a:ext cx="838200" cy="42655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3811161-F6A1-46D1-B834-7B244499F957}"/>
              </a:ext>
            </a:extLst>
          </p:cNvPr>
          <p:cNvSpPr/>
          <p:nvPr/>
        </p:nvSpPr>
        <p:spPr>
          <a:xfrm>
            <a:off x="4298040" y="6023610"/>
            <a:ext cx="838200" cy="179831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2B85A5-46F1-4EB9-84B9-72345891C5CF}"/>
              </a:ext>
            </a:extLst>
          </p:cNvPr>
          <p:cNvSpPr/>
          <p:nvPr/>
        </p:nvSpPr>
        <p:spPr>
          <a:xfrm>
            <a:off x="5612490" y="2674156"/>
            <a:ext cx="838200" cy="514777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4185DD5-A458-476A-B9FF-FC626DD60563}"/>
              </a:ext>
            </a:extLst>
          </p:cNvPr>
          <p:cNvSpPr/>
          <p:nvPr/>
        </p:nvSpPr>
        <p:spPr>
          <a:xfrm>
            <a:off x="6926940" y="4324350"/>
            <a:ext cx="838200" cy="349758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900085-345C-4168-AAF6-10637812D800}"/>
              </a:ext>
            </a:extLst>
          </p:cNvPr>
          <p:cNvSpPr txBox="1"/>
          <p:nvPr/>
        </p:nvSpPr>
        <p:spPr>
          <a:xfrm>
            <a:off x="308402" y="1336397"/>
            <a:ext cx="415498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05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D5B5CD4-9CA7-4DCD-9351-66BED827FC1E}"/>
              </a:ext>
            </a:extLst>
          </p:cNvPr>
          <p:cNvSpPr txBox="1"/>
          <p:nvPr/>
        </p:nvSpPr>
        <p:spPr>
          <a:xfrm>
            <a:off x="308402" y="2540356"/>
            <a:ext cx="415498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04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522FA7-B21B-4258-9D27-0FCE16863A7B}"/>
              </a:ext>
            </a:extLst>
          </p:cNvPr>
          <p:cNvSpPr txBox="1"/>
          <p:nvPr/>
        </p:nvSpPr>
        <p:spPr>
          <a:xfrm>
            <a:off x="311608" y="3763365"/>
            <a:ext cx="412292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03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D63A7E-8635-4757-8A5E-9C361608F2BB}"/>
              </a:ext>
            </a:extLst>
          </p:cNvPr>
          <p:cNvSpPr txBox="1"/>
          <p:nvPr/>
        </p:nvSpPr>
        <p:spPr>
          <a:xfrm>
            <a:off x="311608" y="4967324"/>
            <a:ext cx="412292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02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FB8C1D-69F7-419E-9DD7-F6F9E228D77D}"/>
              </a:ext>
            </a:extLst>
          </p:cNvPr>
          <p:cNvSpPr txBox="1"/>
          <p:nvPr/>
        </p:nvSpPr>
        <p:spPr>
          <a:xfrm>
            <a:off x="342065" y="6166564"/>
            <a:ext cx="381835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01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F2EA66-97A1-491B-8A13-089650BEF454}"/>
              </a:ext>
            </a:extLst>
          </p:cNvPr>
          <p:cNvSpPr txBox="1"/>
          <p:nvPr/>
        </p:nvSpPr>
        <p:spPr>
          <a:xfrm>
            <a:off x="298784" y="7370523"/>
            <a:ext cx="425116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00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A0E2648-A341-4186-A518-15FA8A088554}"/>
              </a:ext>
            </a:extLst>
          </p:cNvPr>
          <p:cNvSpPr/>
          <p:nvPr/>
        </p:nvSpPr>
        <p:spPr>
          <a:xfrm>
            <a:off x="2171700" y="8515350"/>
            <a:ext cx="335640" cy="335640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7AC7BB7-E059-4678-B780-0C47243ADE28}"/>
              </a:ext>
            </a:extLst>
          </p:cNvPr>
          <p:cNvSpPr txBox="1"/>
          <p:nvPr/>
        </p:nvSpPr>
        <p:spPr>
          <a:xfrm>
            <a:off x="2643415" y="8476703"/>
            <a:ext cx="1311578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:	LOREM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B0C4FFB-AA7B-4BA5-80E2-29E112DCE4E2}"/>
              </a:ext>
            </a:extLst>
          </p:cNvPr>
          <p:cNvSpPr/>
          <p:nvPr/>
        </p:nvSpPr>
        <p:spPr>
          <a:xfrm>
            <a:off x="4800600" y="8515350"/>
            <a:ext cx="335640" cy="3356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A23DFC-9122-4F7A-8FCE-E66CD0377F62}"/>
              </a:ext>
            </a:extLst>
          </p:cNvPr>
          <p:cNvSpPr txBox="1"/>
          <p:nvPr/>
        </p:nvSpPr>
        <p:spPr>
          <a:xfrm>
            <a:off x="5272315" y="8476703"/>
            <a:ext cx="1266693" cy="451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2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:	IPSUM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1C3AE72-C77A-4F62-8137-8A2069E127EE}"/>
              </a:ext>
            </a:extLst>
          </p:cNvPr>
          <p:cNvSpPr txBox="1"/>
          <p:nvPr/>
        </p:nvSpPr>
        <p:spPr>
          <a:xfrm>
            <a:off x="433595" y="199125"/>
            <a:ext cx="428354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solidFill>
                  <a:schemeClr val="tx2">
                    <a:lumMod val="50000"/>
                  </a:schemeClr>
                </a:solidFill>
                <a:latin typeface="Akrobat Black" panose="00000A00000000000000" pitchFamily="50" charset="0"/>
              </a:rPr>
              <a:t>CREATIVE </a:t>
            </a:r>
            <a:r>
              <a:rPr lang="en-US" sz="5000" dirty="0">
                <a:solidFill>
                  <a:srgbClr val="FFC000"/>
                </a:solidFill>
                <a:latin typeface="Akrobat Black" panose="00000A00000000000000" pitchFamily="50" charset="0"/>
              </a:rPr>
              <a:t>CHART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5919510-D4EB-4D34-8C57-818E24EB6F18}"/>
              </a:ext>
            </a:extLst>
          </p:cNvPr>
          <p:cNvSpPr/>
          <p:nvPr/>
        </p:nvSpPr>
        <p:spPr>
          <a:xfrm>
            <a:off x="0" y="173297"/>
            <a:ext cx="399215" cy="918924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773162"/>
      </p:ext>
    </p:extLst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 animBg="1"/>
      <p:bldP spid="35" grpId="0"/>
      <p:bldP spid="36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597FC0C-75C5-4C37-8B9A-26E37B2E3124}"/>
              </a:ext>
            </a:extLst>
          </p:cNvPr>
          <p:cNvSpPr txBox="1"/>
          <p:nvPr/>
        </p:nvSpPr>
        <p:spPr>
          <a:xfrm>
            <a:off x="433595" y="199125"/>
            <a:ext cx="322235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solidFill>
                  <a:schemeClr val="tx2">
                    <a:lumMod val="50000"/>
                  </a:schemeClr>
                </a:solidFill>
                <a:latin typeface="Akrobat Black" panose="00000A00000000000000" pitchFamily="50" charset="0"/>
              </a:rPr>
              <a:t>WORLD </a:t>
            </a:r>
            <a:r>
              <a:rPr lang="en-US" sz="5000" dirty="0">
                <a:solidFill>
                  <a:srgbClr val="FFC000"/>
                </a:solidFill>
                <a:latin typeface="Akrobat Black" panose="00000A00000000000000" pitchFamily="50" charset="0"/>
              </a:rPr>
              <a:t>MAP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D69E98-82E5-4942-AA86-CA16C49D66D1}"/>
              </a:ext>
            </a:extLst>
          </p:cNvPr>
          <p:cNvSpPr/>
          <p:nvPr/>
        </p:nvSpPr>
        <p:spPr>
          <a:xfrm>
            <a:off x="0" y="173297"/>
            <a:ext cx="399215" cy="918924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arth Globe Europe-Africa">
            <a:extLst>
              <a:ext uri="{FF2B5EF4-FFF2-40B4-BE49-F238E27FC236}">
                <a16:creationId xmlns:a16="http://schemas.microsoft.com/office/drawing/2014/main" id="{254BF07F-36A9-4946-8421-5EDFEFFC7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70545" y="7222163"/>
            <a:ext cx="555310" cy="55531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22A029D-4188-41F3-8890-54944659C3A1}"/>
              </a:ext>
            </a:extLst>
          </p:cNvPr>
          <p:cNvSpPr/>
          <p:nvPr/>
        </p:nvSpPr>
        <p:spPr>
          <a:xfrm>
            <a:off x="0" y="1581150"/>
            <a:ext cx="9144000" cy="5238750"/>
          </a:xfrm>
          <a:prstGeom prst="rect">
            <a:avLst/>
          </a:prstGeom>
          <a:blipFill>
            <a:blip r:embed="rId4"/>
            <a:srcRect/>
            <a:stretch>
              <a:fillRect t="-7841" b="-78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00F913-F4EA-425D-91DB-61892D8E2D4F}"/>
              </a:ext>
            </a:extLst>
          </p:cNvPr>
          <p:cNvSpPr txBox="1"/>
          <p:nvPr/>
        </p:nvSpPr>
        <p:spPr>
          <a:xfrm>
            <a:off x="1943101" y="7895461"/>
            <a:ext cx="525780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25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Faucibus</a:t>
            </a:r>
            <a:r>
              <a:rPr lang="fr-FR" sz="25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Sem Et </a:t>
            </a:r>
            <a:r>
              <a:rPr lang="fr-FR" sz="25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</a:t>
            </a:r>
            <a:r>
              <a:rPr lang="fr-FR" sz="25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Elit </a:t>
            </a:r>
            <a:r>
              <a:rPr lang="fr-FR" sz="25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Mauris</a:t>
            </a:r>
            <a:r>
              <a:rPr lang="fr-FR" sz="25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Diam</a:t>
            </a:r>
            <a:endParaRPr lang="en-US" sz="25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4C2504-7D31-45B6-B1AA-38B9E6ACCF51}"/>
              </a:ext>
            </a:extLst>
          </p:cNvPr>
          <p:cNvSpPr/>
          <p:nvPr/>
        </p:nvSpPr>
        <p:spPr>
          <a:xfrm>
            <a:off x="2798336" y="6693512"/>
            <a:ext cx="6345664" cy="354333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8F5657-91C8-4A60-86F4-0A90AA801391}"/>
              </a:ext>
            </a:extLst>
          </p:cNvPr>
          <p:cNvSpPr/>
          <p:nvPr/>
        </p:nvSpPr>
        <p:spPr>
          <a:xfrm>
            <a:off x="4648200" y="1353205"/>
            <a:ext cx="4234339" cy="1126226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BDAFB6-61C6-4719-8A6F-99A07BD81F28}"/>
              </a:ext>
            </a:extLst>
          </p:cNvPr>
          <p:cNvSpPr txBox="1"/>
          <p:nvPr/>
        </p:nvSpPr>
        <p:spPr>
          <a:xfrm>
            <a:off x="5638297" y="1818514"/>
            <a:ext cx="2254143" cy="464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4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INDONESIA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9A03BE-4A21-4F3D-955C-8A9012FE887B}"/>
              </a:ext>
            </a:extLst>
          </p:cNvPr>
          <p:cNvSpPr txBox="1"/>
          <p:nvPr/>
        </p:nvSpPr>
        <p:spPr>
          <a:xfrm>
            <a:off x="3271004" y="8346867"/>
            <a:ext cx="2601994" cy="451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25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WWW.DECINEMA.CO</a:t>
            </a:r>
            <a:endParaRPr lang="en-US" sz="25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4112235"/>
      </p:ext>
    </p:extLst>
  </p:cSld>
  <p:clrMapOvr>
    <a:masterClrMapping/>
  </p:clrMapOvr>
  <p:transition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HOTO">
            <a:extLst>
              <a:ext uri="{FF2B5EF4-FFF2-40B4-BE49-F238E27FC236}">
                <a16:creationId xmlns:a16="http://schemas.microsoft.com/office/drawing/2014/main" id="{A43A810B-224E-48DB-AB54-9C61597FAB0C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FD17B-35C3-4D13-A5EC-01A734D329D2}"/>
              </a:ext>
            </a:extLst>
          </p:cNvPr>
          <p:cNvSpPr/>
          <p:nvPr/>
        </p:nvSpPr>
        <p:spPr>
          <a:xfrm>
            <a:off x="2213814" y="0"/>
            <a:ext cx="2358186" cy="9144000"/>
          </a:xfrm>
          <a:prstGeom prst="rect">
            <a:avLst/>
          </a:prstGeom>
          <a:solidFill>
            <a:schemeClr val="tx1">
              <a:alpha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603A54-FD85-45A7-B712-38FC27B5AA81}"/>
              </a:ext>
            </a:extLst>
          </p:cNvPr>
          <p:cNvSpPr/>
          <p:nvPr/>
        </p:nvSpPr>
        <p:spPr>
          <a:xfrm>
            <a:off x="4572000" y="0"/>
            <a:ext cx="2358186" cy="9144000"/>
          </a:xfrm>
          <a:prstGeom prst="rect">
            <a:avLst/>
          </a:prstGeom>
          <a:solidFill>
            <a:schemeClr val="tx1">
              <a:alpha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BE880-53AE-41CA-92C1-727BC2C348C8}"/>
              </a:ext>
            </a:extLst>
          </p:cNvPr>
          <p:cNvSpPr/>
          <p:nvPr/>
        </p:nvSpPr>
        <p:spPr>
          <a:xfrm>
            <a:off x="1504951" y="1085850"/>
            <a:ext cx="6134100" cy="69723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09E7F-75B0-4C18-92B9-D7D2E54005D1}"/>
              </a:ext>
            </a:extLst>
          </p:cNvPr>
          <p:cNvSpPr txBox="1"/>
          <p:nvPr/>
        </p:nvSpPr>
        <p:spPr>
          <a:xfrm>
            <a:off x="2508776" y="3451122"/>
            <a:ext cx="41264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THANKS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0FB412-6C56-4F7F-A0E6-1665D062775B}"/>
              </a:ext>
            </a:extLst>
          </p:cNvPr>
          <p:cNvSpPr txBox="1"/>
          <p:nvPr/>
        </p:nvSpPr>
        <p:spPr>
          <a:xfrm>
            <a:off x="2547246" y="5082338"/>
            <a:ext cx="4049505" cy="412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30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30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Akrobat ExtraLight" panose="000004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C78301-EA6C-447C-89F1-090462188317}"/>
              </a:ext>
            </a:extLst>
          </p:cNvPr>
          <p:cNvSpPr/>
          <p:nvPr/>
        </p:nvSpPr>
        <p:spPr>
          <a:xfrm>
            <a:off x="2066925" y="5552745"/>
            <a:ext cx="501015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5C355F-1996-4088-9C44-F3A3D5336D27}"/>
              </a:ext>
            </a:extLst>
          </p:cNvPr>
          <p:cNvSpPr txBox="1"/>
          <p:nvPr/>
        </p:nvSpPr>
        <p:spPr>
          <a:xfrm>
            <a:off x="2213830" y="5610809"/>
            <a:ext cx="471635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en-US" sz="2500" dirty="0"/>
              <a:t>DECINEMA – POWERPOINT </a:t>
            </a:r>
            <a:r>
              <a:rPr lang="en-US" sz="2500" dirty="0">
                <a:solidFill>
                  <a:srgbClr val="FFC000"/>
                </a:solidFill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5370445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11" grpId="0" animBg="1"/>
      <p:bldP spid="5" grpId="0" animBg="1"/>
      <p:bldP spid="6" grpId="0"/>
      <p:bldP spid="7" grpId="0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HOTO">
            <a:extLst>
              <a:ext uri="{FF2B5EF4-FFF2-40B4-BE49-F238E27FC236}">
                <a16:creationId xmlns:a16="http://schemas.microsoft.com/office/drawing/2014/main" id="{9C1B0393-EB37-4838-BAC4-9CE84D079117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84A6CE-25A5-4D1C-A775-D8015B882DEB}"/>
              </a:ext>
            </a:extLst>
          </p:cNvPr>
          <p:cNvSpPr/>
          <p:nvPr/>
        </p:nvSpPr>
        <p:spPr>
          <a:xfrm>
            <a:off x="2330246" y="1120877"/>
            <a:ext cx="6548284" cy="702023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13647D-CEB4-4C0D-AFE2-B87FC63F0AC0}"/>
              </a:ext>
            </a:extLst>
          </p:cNvPr>
          <p:cNvSpPr/>
          <p:nvPr/>
        </p:nvSpPr>
        <p:spPr>
          <a:xfrm>
            <a:off x="383459" y="3664858"/>
            <a:ext cx="3893573" cy="193227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C4AB09-E2BE-43E2-8EB2-9C793D4EA823}"/>
              </a:ext>
            </a:extLst>
          </p:cNvPr>
          <p:cNvSpPr/>
          <p:nvPr/>
        </p:nvSpPr>
        <p:spPr>
          <a:xfrm>
            <a:off x="2313344" y="1127982"/>
            <a:ext cx="944510" cy="944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C9B068-61A1-4269-80A6-E0A20095500B}"/>
              </a:ext>
            </a:extLst>
          </p:cNvPr>
          <p:cNvSpPr/>
          <p:nvPr/>
        </p:nvSpPr>
        <p:spPr>
          <a:xfrm>
            <a:off x="2313345" y="7218148"/>
            <a:ext cx="944510" cy="944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6961B8-7823-4113-BB8F-C67920C6B896}"/>
              </a:ext>
            </a:extLst>
          </p:cNvPr>
          <p:cNvSpPr/>
          <p:nvPr/>
        </p:nvSpPr>
        <p:spPr>
          <a:xfrm>
            <a:off x="2077216" y="891854"/>
            <a:ext cx="472255" cy="4722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B27274-E5AB-4DE8-B9A5-3F13ABE90910}"/>
              </a:ext>
            </a:extLst>
          </p:cNvPr>
          <p:cNvSpPr/>
          <p:nvPr/>
        </p:nvSpPr>
        <p:spPr>
          <a:xfrm>
            <a:off x="2077216" y="7926530"/>
            <a:ext cx="472255" cy="47225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228326-7C2A-428F-8893-1BA0D65386E5}"/>
              </a:ext>
            </a:extLst>
          </p:cNvPr>
          <p:cNvSpPr txBox="1"/>
          <p:nvPr/>
        </p:nvSpPr>
        <p:spPr>
          <a:xfrm>
            <a:off x="559568" y="4026500"/>
            <a:ext cx="3541354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500" dirty="0">
                <a:solidFill>
                  <a:schemeClr val="bg1"/>
                </a:solidFill>
                <a:latin typeface="Akrobat Black" panose="00000A00000000000000" pitchFamily="50" charset="0"/>
              </a:rPr>
              <a:t>CONTENTS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FAFC3F-B47B-4389-8C1C-AA5B5D38CDAA}"/>
              </a:ext>
            </a:extLst>
          </p:cNvPr>
          <p:cNvSpPr/>
          <p:nvPr/>
        </p:nvSpPr>
        <p:spPr>
          <a:xfrm>
            <a:off x="4202885" y="3895726"/>
            <a:ext cx="145278" cy="1470534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8506CD-B1FC-471D-BCF8-1A52D441BB92}"/>
              </a:ext>
            </a:extLst>
          </p:cNvPr>
          <p:cNvSpPr txBox="1"/>
          <p:nvPr/>
        </p:nvSpPr>
        <p:spPr>
          <a:xfrm>
            <a:off x="4539458" y="1600237"/>
            <a:ext cx="1024639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5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01.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FDABDF-BBE8-45C7-9342-597C100A9148}"/>
              </a:ext>
            </a:extLst>
          </p:cNvPr>
          <p:cNvSpPr txBox="1"/>
          <p:nvPr/>
        </p:nvSpPr>
        <p:spPr>
          <a:xfrm>
            <a:off x="4539458" y="3250830"/>
            <a:ext cx="112723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5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02.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B0D8E2-A834-48DE-9825-8C11102ACC27}"/>
              </a:ext>
            </a:extLst>
          </p:cNvPr>
          <p:cNvSpPr txBox="1"/>
          <p:nvPr/>
        </p:nvSpPr>
        <p:spPr>
          <a:xfrm>
            <a:off x="4539458" y="4800563"/>
            <a:ext cx="1125629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5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03.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0C92D41-CA04-4476-A7EC-62B8081262B0}"/>
              </a:ext>
            </a:extLst>
          </p:cNvPr>
          <p:cNvSpPr txBox="1"/>
          <p:nvPr/>
        </p:nvSpPr>
        <p:spPr>
          <a:xfrm>
            <a:off x="4539458" y="6451156"/>
            <a:ext cx="114486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5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04.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52A6C-FEA9-473E-98D1-1D0173DE609C}"/>
              </a:ext>
            </a:extLst>
          </p:cNvPr>
          <p:cNvSpPr txBox="1"/>
          <p:nvPr/>
        </p:nvSpPr>
        <p:spPr>
          <a:xfrm>
            <a:off x="5665087" y="1852716"/>
            <a:ext cx="32134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Faucibus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Sem Et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Elit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Mauris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Diam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,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Quisque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Augue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.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A54F57-5663-4A9F-B075-3431AC6C8C46}"/>
              </a:ext>
            </a:extLst>
          </p:cNvPr>
          <p:cNvSpPr txBox="1"/>
          <p:nvPr/>
        </p:nvSpPr>
        <p:spPr>
          <a:xfrm>
            <a:off x="5665087" y="3491351"/>
            <a:ext cx="32134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3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Nec Vel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Volutpat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Phasellus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Mattis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Praesent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9D4436-A81F-4A64-8380-D66D90364E68}"/>
              </a:ext>
            </a:extLst>
          </p:cNvPr>
          <p:cNvSpPr txBox="1"/>
          <p:nvPr/>
        </p:nvSpPr>
        <p:spPr>
          <a:xfrm>
            <a:off x="5665087" y="5012518"/>
            <a:ext cx="32134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it-IT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Adipiscing Orci Metus Morbi </a:t>
            </a:r>
            <a:r>
              <a:rPr lang="it-IT" sz="3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Convallis</a:t>
            </a:r>
            <a:endParaRPr lang="en-US" sz="3000" dirty="0">
              <a:solidFill>
                <a:srgbClr val="FFC000"/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1BCBC4-C7F6-4D81-825D-2ACFC1A1C26C}"/>
              </a:ext>
            </a:extLst>
          </p:cNvPr>
          <p:cNvSpPr txBox="1"/>
          <p:nvPr/>
        </p:nvSpPr>
        <p:spPr>
          <a:xfrm>
            <a:off x="5665087" y="6651153"/>
            <a:ext cx="32134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Odio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Morbi </a:t>
            </a:r>
            <a:r>
              <a:rPr lang="fr-FR" sz="3000" dirty="0" err="1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Pellentesque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Vehicula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Id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Tincidunt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58008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7" grpId="0"/>
      <p:bldP spid="14" grpId="0" animBg="1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HOTO">
            <a:extLst>
              <a:ext uri="{FF2B5EF4-FFF2-40B4-BE49-F238E27FC236}">
                <a16:creationId xmlns:a16="http://schemas.microsoft.com/office/drawing/2014/main" id="{633BCABD-92EE-4D33-A2C1-C7F75BDA37CE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0EBC5F-4732-41DB-8893-7264E21C4781}"/>
              </a:ext>
            </a:extLst>
          </p:cNvPr>
          <p:cNvSpPr/>
          <p:nvPr/>
        </p:nvSpPr>
        <p:spPr>
          <a:xfrm>
            <a:off x="164998" y="5943599"/>
            <a:ext cx="8814004" cy="301665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A09FD1-468C-474B-AADE-813A26D5CD24}"/>
              </a:ext>
            </a:extLst>
          </p:cNvPr>
          <p:cNvSpPr/>
          <p:nvPr/>
        </p:nvSpPr>
        <p:spPr>
          <a:xfrm>
            <a:off x="0" y="6314745"/>
            <a:ext cx="501015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871393-FF25-4354-BFA1-B82CAC446189}"/>
              </a:ext>
            </a:extLst>
          </p:cNvPr>
          <p:cNvSpPr txBox="1"/>
          <p:nvPr/>
        </p:nvSpPr>
        <p:spPr>
          <a:xfrm>
            <a:off x="81174" y="6372809"/>
            <a:ext cx="484780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en-US" sz="2500" dirty="0"/>
              <a:t>IMPERDIET PRAESENT INCEPTOS ERAT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4E4947-8804-4F46-9637-6AFEBD527009}"/>
              </a:ext>
            </a:extLst>
          </p:cNvPr>
          <p:cNvSpPr txBox="1"/>
          <p:nvPr/>
        </p:nvSpPr>
        <p:spPr>
          <a:xfrm>
            <a:off x="820037" y="7337382"/>
            <a:ext cx="7989854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Faucibus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Sem Et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Elit </a:t>
            </a:r>
            <a:r>
              <a:rPr lang="fr-FR" sz="3000" dirty="0" err="1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Mauris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Diam,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Quisque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Augue</a:t>
            </a:r>
            <a:r>
              <a:rPr lang="fr-FR" sz="3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.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873D85-318F-4885-852F-1CF30B0A5B48}"/>
              </a:ext>
            </a:extLst>
          </p:cNvPr>
          <p:cNvSpPr txBox="1"/>
          <p:nvPr/>
        </p:nvSpPr>
        <p:spPr>
          <a:xfrm>
            <a:off x="820036" y="8007756"/>
            <a:ext cx="798985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Pellentesque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Nunc Habitant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Pede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Sodales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4707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HOTO">
            <a:extLst>
              <a:ext uri="{FF2B5EF4-FFF2-40B4-BE49-F238E27FC236}">
                <a16:creationId xmlns:a16="http://schemas.microsoft.com/office/drawing/2014/main" id="{57457887-B34B-4781-9D38-6CE85D3FD929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EFB314-6EDE-4B4A-9759-D81ED4C864AC}"/>
              </a:ext>
            </a:extLst>
          </p:cNvPr>
          <p:cNvSpPr/>
          <p:nvPr/>
        </p:nvSpPr>
        <p:spPr>
          <a:xfrm>
            <a:off x="0" y="6153149"/>
            <a:ext cx="9144000" cy="29908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82A20F-5D1F-413C-93AA-33F8542744B9}"/>
              </a:ext>
            </a:extLst>
          </p:cNvPr>
          <p:cNvSpPr txBox="1"/>
          <p:nvPr/>
        </p:nvSpPr>
        <p:spPr>
          <a:xfrm>
            <a:off x="486831" y="6153149"/>
            <a:ext cx="301396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fr-FR" sz="5000" dirty="0">
                <a:solidFill>
                  <a:schemeClr val="tx2">
                    <a:lumMod val="50000"/>
                  </a:schemeClr>
                </a:solidFill>
              </a:rPr>
              <a:t>OUR </a:t>
            </a:r>
            <a:r>
              <a:rPr lang="fr-FR" sz="5000" dirty="0">
                <a:solidFill>
                  <a:srgbClr val="FFC000"/>
                </a:solidFill>
              </a:rPr>
              <a:t>VISION</a:t>
            </a:r>
            <a:endParaRPr lang="en-US" sz="5000" dirty="0">
              <a:solidFill>
                <a:srgbClr val="FFC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3137E7-DA16-4974-9027-92801BE95D87}"/>
              </a:ext>
            </a:extLst>
          </p:cNvPr>
          <p:cNvSpPr txBox="1"/>
          <p:nvPr/>
        </p:nvSpPr>
        <p:spPr>
          <a:xfrm>
            <a:off x="577073" y="7296276"/>
            <a:ext cx="798985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“ Lorem Ipsum Dolor Sit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Pellentesque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Nunc Habitant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Pede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Sodales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 Eu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Aenean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Nec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Nam Libero Pulvinar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Faucibus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Rhoncus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Vel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Massa “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B72730-7B21-421D-BDA4-40F4FD9B9E28}"/>
              </a:ext>
            </a:extLst>
          </p:cNvPr>
          <p:cNvSpPr/>
          <p:nvPr/>
        </p:nvSpPr>
        <p:spPr>
          <a:xfrm>
            <a:off x="4133850" y="5852680"/>
            <a:ext cx="501015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8290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/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1FE6AEE-8793-4B5D-81F7-B7A34F92C97E}"/>
              </a:ext>
            </a:extLst>
          </p:cNvPr>
          <p:cNvSpPr/>
          <p:nvPr/>
        </p:nvSpPr>
        <p:spPr>
          <a:xfrm>
            <a:off x="3639927" y="8054424"/>
            <a:ext cx="1308236" cy="1308236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B56C04-CC19-4A16-A612-026D35CB4820}"/>
              </a:ext>
            </a:extLst>
          </p:cNvPr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5BBD02-4963-46DB-8CCB-0CB08B211C39}"/>
              </a:ext>
            </a:extLst>
          </p:cNvPr>
          <p:cNvSpPr/>
          <p:nvPr/>
        </p:nvSpPr>
        <p:spPr>
          <a:xfrm>
            <a:off x="1152593" y="0"/>
            <a:ext cx="3411415" cy="7051431"/>
          </a:xfrm>
          <a:prstGeom prst="rect">
            <a:avLst/>
          </a:prstGeom>
          <a:blipFill>
            <a:blip r:embed="rId2"/>
            <a:srcRect/>
            <a:stretch>
              <a:fillRect l="-127334" r="-819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396F8E-B768-4275-ADE8-7FB4E9243E02}"/>
              </a:ext>
            </a:extLst>
          </p:cNvPr>
          <p:cNvSpPr txBox="1"/>
          <p:nvPr/>
        </p:nvSpPr>
        <p:spPr>
          <a:xfrm>
            <a:off x="4798990" y="1909776"/>
            <a:ext cx="3695988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“ Lorem Ipsum Dolor Sit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bg1"/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“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7E327B-701E-4373-AEAE-7A5BD5F79574}"/>
              </a:ext>
            </a:extLst>
          </p:cNvPr>
          <p:cNvSpPr/>
          <p:nvPr/>
        </p:nvSpPr>
        <p:spPr>
          <a:xfrm>
            <a:off x="6407332" y="5702329"/>
            <a:ext cx="689666" cy="689666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Send">
            <a:extLst>
              <a:ext uri="{FF2B5EF4-FFF2-40B4-BE49-F238E27FC236}">
                <a16:creationId xmlns:a16="http://schemas.microsoft.com/office/drawing/2014/main" id="{C2D6BF60-D64D-46ED-B8D9-8A257B0F1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53278" y="5848275"/>
            <a:ext cx="397774" cy="3977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399ED93-22E4-41B8-974C-0386F2C10931}"/>
              </a:ext>
            </a:extLst>
          </p:cNvPr>
          <p:cNvSpPr txBox="1"/>
          <p:nvPr/>
        </p:nvSpPr>
        <p:spPr>
          <a:xfrm>
            <a:off x="5922450" y="6449709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en-US" sz="2000" dirty="0" err="1">
                <a:solidFill>
                  <a:srgbClr val="860000"/>
                </a:solidFill>
              </a:rPr>
              <a:t>Adipiscing</a:t>
            </a:r>
            <a:r>
              <a:rPr lang="en-US" sz="2000" dirty="0">
                <a:solidFill>
                  <a:srgbClr val="860000"/>
                </a:solidFill>
              </a:rPr>
              <a:t> </a:t>
            </a:r>
            <a:r>
              <a:rPr lang="en-US" sz="2000" dirty="0" err="1">
                <a:solidFill>
                  <a:srgbClr val="FFC000"/>
                </a:solidFill>
              </a:rPr>
              <a:t>Orci</a:t>
            </a:r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C4C6AC-24A5-4287-8551-ED9D38C982EB}"/>
              </a:ext>
            </a:extLst>
          </p:cNvPr>
          <p:cNvSpPr txBox="1"/>
          <p:nvPr/>
        </p:nvSpPr>
        <p:spPr>
          <a:xfrm>
            <a:off x="5791252" y="6910665"/>
            <a:ext cx="1921824" cy="58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</a:t>
            </a:r>
          </a:p>
        </p:txBody>
      </p:sp>
    </p:spTree>
    <p:extLst>
      <p:ext uri="{BB962C8B-B14F-4D97-AF65-F5344CB8AC3E}">
        <p14:creationId xmlns:p14="http://schemas.microsoft.com/office/powerpoint/2010/main" val="27659376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112E-17 -2.77778E-7 L 5.55112E-17 0.11441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94444E-6 -5.55556E-7 L 1.94444E-6 -0.0715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7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16" grpId="2" animBg="1"/>
      <p:bldP spid="2" grpId="0" animBg="1"/>
      <p:bldP spid="3" grpId="0" animBg="1"/>
      <p:bldP spid="3" grpId="1" animBg="1"/>
      <p:bldP spid="4" grpId="0"/>
      <p:bldP spid="9" grpId="0" animBg="1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HOTO">
            <a:extLst>
              <a:ext uri="{FF2B5EF4-FFF2-40B4-BE49-F238E27FC236}">
                <a16:creationId xmlns:a16="http://schemas.microsoft.com/office/drawing/2014/main" id="{AA2AB87C-B940-4E96-BE66-8D9593933EE3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CA8B90-51F9-44A2-9E84-13A49EDCF39F}"/>
              </a:ext>
            </a:extLst>
          </p:cNvPr>
          <p:cNvSpPr/>
          <p:nvPr/>
        </p:nvSpPr>
        <p:spPr>
          <a:xfrm>
            <a:off x="0" y="0"/>
            <a:ext cx="4572000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0C0833-111B-416F-A97C-F03A7098597B}"/>
              </a:ext>
            </a:extLst>
          </p:cNvPr>
          <p:cNvSpPr/>
          <p:nvPr/>
        </p:nvSpPr>
        <p:spPr>
          <a:xfrm>
            <a:off x="0" y="1953760"/>
            <a:ext cx="501015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C330A8-6A56-4092-8DF6-EFCA1B783CB6}"/>
              </a:ext>
            </a:extLst>
          </p:cNvPr>
          <p:cNvSpPr txBox="1"/>
          <p:nvPr/>
        </p:nvSpPr>
        <p:spPr>
          <a:xfrm>
            <a:off x="81174" y="2011824"/>
            <a:ext cx="484780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en-US" sz="2500" dirty="0"/>
              <a:t>IMPERDIET </a:t>
            </a:r>
            <a:r>
              <a:rPr lang="en-US" sz="2500" dirty="0">
                <a:solidFill>
                  <a:srgbClr val="FFC000"/>
                </a:solidFill>
              </a:rPr>
              <a:t>PRAESENT</a:t>
            </a:r>
            <a:r>
              <a:rPr lang="en-US" sz="2500" dirty="0"/>
              <a:t> INCEPTOS ERAT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7C2982-0F7A-4F1A-BFCE-BC73F777D215}"/>
              </a:ext>
            </a:extLst>
          </p:cNvPr>
          <p:cNvSpPr txBox="1"/>
          <p:nvPr/>
        </p:nvSpPr>
        <p:spPr>
          <a:xfrm>
            <a:off x="235193" y="3358274"/>
            <a:ext cx="395653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Faucibus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Sem Et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Elit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Mauris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Diam,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Quisque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3000" dirty="0" err="1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Augue</a:t>
            </a:r>
            <a:r>
              <a:rPr lang="fr-FR" sz="3000" dirty="0">
                <a:solidFill>
                  <a:schemeClr val="tx2">
                    <a:lumMod val="50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.</a:t>
            </a:r>
            <a:endParaRPr lang="en-US" sz="3000" dirty="0">
              <a:solidFill>
                <a:schemeClr val="tx2">
                  <a:lumMod val="50000"/>
                </a:schemeClr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3E482-7798-4821-B1AF-78281B9A950C}"/>
              </a:ext>
            </a:extLst>
          </p:cNvPr>
          <p:cNvSpPr txBox="1"/>
          <p:nvPr/>
        </p:nvSpPr>
        <p:spPr>
          <a:xfrm>
            <a:off x="703385" y="5492268"/>
            <a:ext cx="3646456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500"/>
              </a:lnSpc>
            </a:pP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tx2">
                    <a:lumMod val="50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0B4126-4772-412C-9062-E8D48A7281B9}"/>
              </a:ext>
            </a:extLst>
          </p:cNvPr>
          <p:cNvSpPr/>
          <p:nvPr/>
        </p:nvSpPr>
        <p:spPr>
          <a:xfrm>
            <a:off x="4290070" y="3495023"/>
            <a:ext cx="153968" cy="1539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030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3.61111E-6 L 0.125 -3.61111E-6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5" grpId="0" animBg="1"/>
      <p:bldP spid="6" grpId="0"/>
      <p:bldP spid="7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HOTO">
            <a:extLst>
              <a:ext uri="{FF2B5EF4-FFF2-40B4-BE49-F238E27FC236}">
                <a16:creationId xmlns:a16="http://schemas.microsoft.com/office/drawing/2014/main" id="{C65B9655-1905-4499-905E-4DC8E49D0029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2A3960-7E7F-4BE7-B830-E15F49899A06}"/>
              </a:ext>
            </a:extLst>
          </p:cNvPr>
          <p:cNvSpPr/>
          <p:nvPr/>
        </p:nvSpPr>
        <p:spPr>
          <a:xfrm>
            <a:off x="4724400" y="457200"/>
            <a:ext cx="4019550" cy="82296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2161D8-6C51-4D1E-A5D7-0C495A4F3CBC}"/>
              </a:ext>
            </a:extLst>
          </p:cNvPr>
          <p:cNvSpPr txBox="1"/>
          <p:nvPr/>
        </p:nvSpPr>
        <p:spPr>
          <a:xfrm>
            <a:off x="4882661" y="710324"/>
            <a:ext cx="386128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fr-FR" sz="6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Faucibus</a:t>
            </a:r>
            <a:r>
              <a:rPr lang="fr-FR" sz="6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Sem </a:t>
            </a:r>
            <a:r>
              <a:rPr lang="fr-FR" sz="6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 </a:t>
            </a:r>
            <a:r>
              <a:rPr lang="fr-FR" sz="6000" dirty="0" err="1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Et</a:t>
            </a:r>
            <a:r>
              <a:rPr lang="fr-FR" sz="6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Elit</a:t>
            </a:r>
            <a:r>
              <a:rPr lang="fr-FR" sz="6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6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Mauris</a:t>
            </a:r>
            <a:r>
              <a:rPr lang="fr-FR" sz="6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Diam, </a:t>
            </a:r>
            <a:r>
              <a:rPr lang="fr-FR" sz="6000" dirty="0" err="1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Quisque</a:t>
            </a:r>
            <a:r>
              <a:rPr lang="fr-FR" sz="6000" dirty="0">
                <a:solidFill>
                  <a:schemeClr val="bg1">
                    <a:lumMod val="95000"/>
                  </a:schemeClr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 </a:t>
            </a:r>
            <a:r>
              <a:rPr lang="fr-FR" sz="6000" dirty="0" err="1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Augue</a:t>
            </a:r>
            <a:r>
              <a:rPr lang="fr-FR" sz="6000" dirty="0">
                <a:solidFill>
                  <a:srgbClr val="FFC000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   ’’</a:t>
            </a:r>
            <a:endParaRPr lang="en-US" sz="6000" dirty="0">
              <a:solidFill>
                <a:srgbClr val="FFC000"/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DEC262-D4C2-402C-8622-B0C898E3AA06}"/>
              </a:ext>
            </a:extLst>
          </p:cNvPr>
          <p:cNvSpPr txBox="1"/>
          <p:nvPr/>
        </p:nvSpPr>
        <p:spPr>
          <a:xfrm>
            <a:off x="4910947" y="5980964"/>
            <a:ext cx="2766203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Lorem Ipsum Dolor Sit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75DC8E-44F5-4245-934D-C5273CFE3A89}"/>
              </a:ext>
            </a:extLst>
          </p:cNvPr>
          <p:cNvSpPr/>
          <p:nvPr/>
        </p:nvSpPr>
        <p:spPr>
          <a:xfrm>
            <a:off x="5026670" y="5161446"/>
            <a:ext cx="153968" cy="153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9D5F03-87AB-4546-88EF-B6FE5A235400}"/>
              </a:ext>
            </a:extLst>
          </p:cNvPr>
          <p:cNvSpPr/>
          <p:nvPr/>
        </p:nvSpPr>
        <p:spPr>
          <a:xfrm>
            <a:off x="5328940" y="5161446"/>
            <a:ext cx="153968" cy="1539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54B39E-ADCB-4CBA-955B-7A26FD8360CC}"/>
              </a:ext>
            </a:extLst>
          </p:cNvPr>
          <p:cNvSpPr/>
          <p:nvPr/>
        </p:nvSpPr>
        <p:spPr>
          <a:xfrm>
            <a:off x="5631210" y="5161446"/>
            <a:ext cx="153968" cy="153968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B91971-46D9-4448-B49E-1C0EE316B080}"/>
              </a:ext>
            </a:extLst>
          </p:cNvPr>
          <p:cNvSpPr/>
          <p:nvPr/>
        </p:nvSpPr>
        <p:spPr>
          <a:xfrm>
            <a:off x="4116986" y="8358569"/>
            <a:ext cx="4354123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3620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HOTO">
            <a:extLst>
              <a:ext uri="{FF2B5EF4-FFF2-40B4-BE49-F238E27FC236}">
                <a16:creationId xmlns:a16="http://schemas.microsoft.com/office/drawing/2014/main" id="{6C685136-714D-4645-8600-24A076416284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F8A287-4887-4E0B-8E64-084464DE1B5F}"/>
              </a:ext>
            </a:extLst>
          </p:cNvPr>
          <p:cNvSpPr/>
          <p:nvPr/>
        </p:nvSpPr>
        <p:spPr>
          <a:xfrm>
            <a:off x="929084" y="2114550"/>
            <a:ext cx="7224316" cy="4914902"/>
          </a:xfrm>
          <a:prstGeom prst="rect">
            <a:avLst/>
          </a:prstGeom>
          <a:solidFill>
            <a:schemeClr val="tx1">
              <a:alpha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5AB19F-2F7E-4B30-8018-3FE893DDAEF9}"/>
              </a:ext>
            </a:extLst>
          </p:cNvPr>
          <p:cNvSpPr/>
          <p:nvPr/>
        </p:nvSpPr>
        <p:spPr>
          <a:xfrm>
            <a:off x="910034" y="2114550"/>
            <a:ext cx="7224316" cy="491490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AD10B4-3E7C-4BBA-BEA8-EE30C3E3A7D7}"/>
              </a:ext>
            </a:extLst>
          </p:cNvPr>
          <p:cNvSpPr/>
          <p:nvPr/>
        </p:nvSpPr>
        <p:spPr>
          <a:xfrm>
            <a:off x="0" y="3156155"/>
            <a:ext cx="2831692" cy="2831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90E0B2-DCA0-4F69-9CDA-2B93E4D98C92}"/>
              </a:ext>
            </a:extLst>
          </p:cNvPr>
          <p:cNvSpPr txBox="1"/>
          <p:nvPr/>
        </p:nvSpPr>
        <p:spPr>
          <a:xfrm>
            <a:off x="535794" y="3156155"/>
            <a:ext cx="1701107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0F90B7-A07D-4F33-9388-6BD786B1F97C}"/>
              </a:ext>
            </a:extLst>
          </p:cNvPr>
          <p:cNvSpPr txBox="1"/>
          <p:nvPr/>
        </p:nvSpPr>
        <p:spPr>
          <a:xfrm>
            <a:off x="261682" y="4764335"/>
            <a:ext cx="224933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rgbClr val="FFC000"/>
                </a:solidFill>
                <a:latin typeface="Akrobat Black" panose="00000A00000000000000" pitchFamily="50" charset="0"/>
              </a:rPr>
              <a:t>JAN</a:t>
            </a:r>
            <a:r>
              <a:rPr lang="en-US" sz="5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.2017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81C239-E89F-45D8-9F94-773DAA707C5A}"/>
              </a:ext>
            </a:extLst>
          </p:cNvPr>
          <p:cNvSpPr txBox="1"/>
          <p:nvPr/>
        </p:nvSpPr>
        <p:spPr>
          <a:xfrm>
            <a:off x="3270716" y="2922805"/>
            <a:ext cx="4424609" cy="36830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000"/>
              </a:lnSpc>
            </a:pPr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CREATE</a:t>
            </a:r>
          </a:p>
          <a:p>
            <a:pPr>
              <a:lnSpc>
                <a:spcPts val="7000"/>
              </a:lnSpc>
            </a:pPr>
            <a:r>
              <a:rPr lang="en-US" sz="8000" dirty="0">
                <a:solidFill>
                  <a:srgbClr val="FFC000"/>
                </a:solidFill>
                <a:latin typeface="Akrobat Black" panose="00000A00000000000000" pitchFamily="50" charset="0"/>
              </a:rPr>
              <a:t>DIFFERENT</a:t>
            </a:r>
          </a:p>
          <a:p>
            <a:pPr>
              <a:lnSpc>
                <a:spcPts val="7000"/>
              </a:lnSpc>
            </a:pPr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VISION</a:t>
            </a:r>
          </a:p>
          <a:p>
            <a:pPr>
              <a:lnSpc>
                <a:spcPts val="7000"/>
              </a:lnSpc>
            </a:pPr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rPr>
              <a:t>OF DESIGN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89706B-6954-4722-BE7E-6551633DFCD7}"/>
              </a:ext>
            </a:extLst>
          </p:cNvPr>
          <p:cNvSpPr/>
          <p:nvPr/>
        </p:nvSpPr>
        <p:spPr>
          <a:xfrm>
            <a:off x="7695324" y="2298441"/>
            <a:ext cx="248731" cy="2487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9C7754-E06A-45D8-8C17-F1CA7E6FB4FF}"/>
              </a:ext>
            </a:extLst>
          </p:cNvPr>
          <p:cNvSpPr/>
          <p:nvPr/>
        </p:nvSpPr>
        <p:spPr>
          <a:xfrm>
            <a:off x="7342953" y="6738774"/>
            <a:ext cx="1439749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6272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4" grpId="0" animBg="1"/>
      <p:bldP spid="5" grpId="0" animBg="1"/>
      <p:bldP spid="6" grpId="0"/>
      <p:bldP spid="7" grpId="0"/>
      <p:bldP spid="8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HOTO">
            <a:extLst>
              <a:ext uri="{FF2B5EF4-FFF2-40B4-BE49-F238E27FC236}">
                <a16:creationId xmlns:a16="http://schemas.microsoft.com/office/drawing/2014/main" id="{45DEEB59-D956-4A4D-A79F-EAE95207B3D8}"/>
              </a:ext>
            </a:extLst>
          </p:cNvPr>
          <p:cNvSpPr/>
          <p:nvPr/>
        </p:nvSpPr>
        <p:spPr>
          <a:xfrm>
            <a:off x="0" y="803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24820" r="-248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E977DA-5518-4FEA-A405-CE4F0C623651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tx1">
              <a:alpha val="5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BCD51C-3F3E-4596-BE23-0041C4DA4DD5}"/>
              </a:ext>
            </a:extLst>
          </p:cNvPr>
          <p:cNvSpPr/>
          <p:nvPr/>
        </p:nvSpPr>
        <p:spPr>
          <a:xfrm>
            <a:off x="372332" y="442452"/>
            <a:ext cx="8299720" cy="825909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Tablet">
            <a:extLst>
              <a:ext uri="{FF2B5EF4-FFF2-40B4-BE49-F238E27FC236}">
                <a16:creationId xmlns:a16="http://schemas.microsoft.com/office/drawing/2014/main" id="{AAE82A65-9A9E-43C3-B418-CADD9ACCC7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14800" y="2781300"/>
            <a:ext cx="914400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67BF90-09DE-4B67-A8C5-9EE580D5B6D7}"/>
              </a:ext>
            </a:extLst>
          </p:cNvPr>
          <p:cNvSpPr txBox="1"/>
          <p:nvPr/>
        </p:nvSpPr>
        <p:spPr>
          <a:xfrm>
            <a:off x="2627164" y="3695700"/>
            <a:ext cx="379943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0">
                <a:solidFill>
                  <a:schemeClr val="bg1">
                    <a:lumMod val="95000"/>
                  </a:schemeClr>
                </a:solidFill>
                <a:latin typeface="Akrobat Black" panose="00000A00000000000000" pitchFamily="50" charset="0"/>
              </a:defRPr>
            </a:lvl1pPr>
          </a:lstStyle>
          <a:p>
            <a:r>
              <a:rPr lang="fr-FR" sz="5000" dirty="0"/>
              <a:t>LOREM </a:t>
            </a:r>
            <a:r>
              <a:rPr lang="fr-FR" sz="5000" dirty="0">
                <a:solidFill>
                  <a:srgbClr val="FFC000"/>
                </a:solidFill>
              </a:rPr>
              <a:t>IPSUM</a:t>
            </a:r>
            <a:endParaRPr lang="en-US" sz="5000" dirty="0">
              <a:solidFill>
                <a:srgbClr val="FFC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94D1CA-7655-482F-887A-2ED33982D1CB}"/>
              </a:ext>
            </a:extLst>
          </p:cNvPr>
          <p:cNvSpPr txBox="1"/>
          <p:nvPr/>
        </p:nvSpPr>
        <p:spPr>
          <a:xfrm>
            <a:off x="1033709" y="4838827"/>
            <a:ext cx="6986342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“ Lorem Ipsum Dolor Sit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Amet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Risus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Convallis Pulvinar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Quis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Lectus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Vestibulum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Donec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Pellentesque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Nunc Habitant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Pede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Sodales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. Eu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Aenean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 </a:t>
            </a:r>
            <a:r>
              <a:rPr lang="en-US" sz="2500" dirty="0" err="1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Nec</a:t>
            </a:r>
            <a:r>
              <a:rPr lang="en-US" sz="2500" dirty="0">
                <a:solidFill>
                  <a:schemeClr val="bg1">
                    <a:lumMod val="95000"/>
                  </a:schemeClr>
                </a:solidFill>
                <a:latin typeface="Akrobat ExtraLight" panose="00000400000000000000" pitchFamily="50" charset="0"/>
                <a:cs typeface="Adobe Arabic" panose="02040503050201020203" pitchFamily="18" charset="-78"/>
              </a:rPr>
              <a:t>, Nam Libero “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2E0974-48E3-44E2-8DAD-15499527152A}"/>
              </a:ext>
            </a:extLst>
          </p:cNvPr>
          <p:cNvSpPr/>
          <p:nvPr/>
        </p:nvSpPr>
        <p:spPr>
          <a:xfrm>
            <a:off x="3181350" y="7229367"/>
            <a:ext cx="2781300" cy="581355"/>
          </a:xfrm>
          <a:prstGeom prst="rect">
            <a:avLst/>
          </a:pr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83E103-ED93-4355-B1B8-E89B6EF36064}"/>
              </a:ext>
            </a:extLst>
          </p:cNvPr>
          <p:cNvSpPr txBox="1"/>
          <p:nvPr/>
        </p:nvSpPr>
        <p:spPr>
          <a:xfrm>
            <a:off x="3271004" y="7294341"/>
            <a:ext cx="2601994" cy="451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fr-FR" sz="2500" dirty="0">
                <a:solidFill>
                  <a:schemeClr val="bg1"/>
                </a:solidFill>
                <a:latin typeface="Akrobat Bold" panose="00000800000000000000" pitchFamily="50" charset="0"/>
                <a:cs typeface="Adobe Arabic" panose="02040503050201020203" pitchFamily="18" charset="-78"/>
              </a:rPr>
              <a:t>WWW.DECINEMA.CO</a:t>
            </a:r>
            <a:endParaRPr lang="en-US" sz="2500" dirty="0">
              <a:solidFill>
                <a:schemeClr val="bg1"/>
              </a:solidFill>
              <a:latin typeface="Akrobat Bold" panose="00000800000000000000" pitchFamily="50" charset="0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3398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8" grpId="0"/>
      <p:bldP spid="9" grpId="0"/>
      <p:bldP spid="11" grpId="0" animBg="1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317</Words>
  <Application>Microsoft Office PowerPoint</Application>
  <PresentationFormat>Custom</PresentationFormat>
  <Paragraphs>53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Adobe Arabic</vt:lpstr>
      <vt:lpstr>Akrobat Black</vt:lpstr>
      <vt:lpstr>Akrobat Bold</vt:lpstr>
      <vt:lpstr>Akrobat ExtraLight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Office365</dc:creator>
  <cp:lastModifiedBy>Office365</cp:lastModifiedBy>
  <cp:revision>78</cp:revision>
  <dcterms:created xsi:type="dcterms:W3CDTF">2017-12-12T05:01:21Z</dcterms:created>
  <dcterms:modified xsi:type="dcterms:W3CDTF">2017-12-12T22:03:08Z</dcterms:modified>
</cp:coreProperties>
</file>