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p:cViewPr varScale="1">
        <p:scale>
          <a:sx n="68" d="100"/>
          <a:sy n="68" d="100"/>
        </p:scale>
        <p:origin x="-1470" y="-2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D2A16D-3628-4E27-B864-3E831AE6F52F}" type="datetimeFigureOut">
              <a:rPr lang="en-US" smtClean="0"/>
              <a:t>12/31/2018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52BFE3-E3D5-4E13-81BE-32D9C5EDE12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52BFE3-E3D5-4E13-81BE-32D9C5EDE123}"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7D565E95-413C-4E27-AD19-F647F5AA4130}" type="datetimeFigureOut">
              <a:rPr lang="en-US" smtClean="0"/>
              <a:t>12/31/2018</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4A6F294-D3DD-443A-99E0-6AF388289911}"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A6F294-D3DD-443A-99E0-6AF38828991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A6F294-D3DD-443A-99E0-6AF38828991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A6F294-D3DD-443A-99E0-6AF38828991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7D565E95-413C-4E27-AD19-F647F5AA4130}" type="datetimeFigureOut">
              <a:rPr lang="en-US" smtClean="0"/>
              <a:t>12/31/2018</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4A6F294-D3DD-443A-99E0-6AF388289911}"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4A6F294-D3DD-443A-99E0-6AF388289911}"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4A6F294-D3DD-443A-99E0-6AF38828991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4A6F294-D3DD-443A-99E0-6AF388289911}"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D565E95-413C-4E27-AD19-F647F5AA4130}" type="datetimeFigureOut">
              <a:rPr lang="en-US" smtClean="0"/>
              <a:t>12/31/2018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4A6F294-D3DD-443A-99E0-6AF38828991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7D565E95-413C-4E27-AD19-F647F5AA4130}" type="datetimeFigureOut">
              <a:rPr lang="en-US" smtClean="0"/>
              <a:t>12/31/2018</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4A6F294-D3DD-443A-99E0-6AF388289911}"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7D565E95-413C-4E27-AD19-F647F5AA4130}" type="datetimeFigureOut">
              <a:rPr lang="en-US" smtClean="0"/>
              <a:t>12/31/2018</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4A6F294-D3DD-443A-99E0-6AF388289911}"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D565E95-413C-4E27-AD19-F647F5AA4130}" type="datetimeFigureOut">
              <a:rPr lang="en-US" smtClean="0"/>
              <a:t>12/31/2018</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4A6F294-D3DD-443A-99E0-6AF388289911}"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firstchoiceacademyma.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firstchoiceacademyma.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firstchoiceacademyma.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bg2">
              <a:lumMod val="75000"/>
            </a:schemeClr>
          </a:solidFill>
        </p:spPr>
        <p:txBody>
          <a:bodyPr>
            <a:normAutofit/>
          </a:bodyPr>
          <a:lstStyle/>
          <a:p>
            <a:pPr algn="ctr">
              <a:buNone/>
            </a:pPr>
            <a:r>
              <a:rPr lang="en-US" sz="9600" b="1" dirty="0" smtClean="0">
                <a:latin typeface="Algerian" pitchFamily="82" charset="0"/>
              </a:rPr>
              <a:t>WELCOME</a:t>
            </a:r>
          </a:p>
          <a:p>
            <a:pPr algn="ctr">
              <a:buNone/>
            </a:pPr>
            <a:r>
              <a:rPr lang="en-US" sz="9600" b="1" dirty="0" smtClean="0">
                <a:latin typeface="Algerian" pitchFamily="82" charset="0"/>
              </a:rPr>
              <a:t>TO</a:t>
            </a:r>
          </a:p>
          <a:p>
            <a:pPr algn="ctr">
              <a:buNone/>
            </a:pPr>
            <a:r>
              <a:rPr lang="en-US" sz="9600" b="1" dirty="0" smtClean="0">
                <a:latin typeface="Algerian" pitchFamily="82" charset="0"/>
              </a:rPr>
              <a:t>FIRST CHOICE ACADEMY</a:t>
            </a:r>
            <a:endParaRPr lang="en-US" sz="9600" b="1" dirty="0">
              <a:latin typeface="Algeri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1143000"/>
          </a:xfrm>
        </p:spPr>
        <p:txBody>
          <a:bodyPr>
            <a:normAutofit fontScale="90000"/>
          </a:bodyPr>
          <a:lstStyle/>
          <a:p>
            <a:r>
              <a:rPr lang="en-US" dirty="0"/>
              <a:t>CNA or nursing assistant schools or training Springfield MA</a:t>
            </a:r>
            <a:br>
              <a:rPr lang="en-US" dirty="0"/>
            </a:br>
            <a:endParaRPr lang="en-US" dirty="0"/>
          </a:p>
        </p:txBody>
      </p:sp>
      <p:sp>
        <p:nvSpPr>
          <p:cNvPr id="3" name="Content Placeholder 2"/>
          <p:cNvSpPr>
            <a:spLocks noGrp="1"/>
          </p:cNvSpPr>
          <p:nvPr>
            <p:ph idx="1"/>
          </p:nvPr>
        </p:nvSpPr>
        <p:spPr>
          <a:xfrm>
            <a:off x="228600" y="2133600"/>
            <a:ext cx="4038600" cy="4525963"/>
          </a:xfrm>
        </p:spPr>
        <p:txBody>
          <a:bodyPr>
            <a:normAutofit fontScale="70000" lnSpcReduction="20000"/>
          </a:bodyPr>
          <a:lstStyle/>
          <a:p>
            <a:pPr>
              <a:buNone/>
            </a:pPr>
            <a:r>
              <a:rPr lang="en-US" dirty="0" smtClean="0"/>
              <a:t>    The </a:t>
            </a:r>
            <a:r>
              <a:rPr lang="en-US" dirty="0">
                <a:hlinkClick r:id="rId2"/>
              </a:rPr>
              <a:t>CNA or nursing aide schools </a:t>
            </a:r>
            <a:r>
              <a:rPr lang="en-US" dirty="0"/>
              <a:t>or preparing Springfield causes the understudy to locate a steady occupation in their separate field. By finishing six-week preparing from our establishment you are qualified to work in a clinic and broad scope of wellbeing division. For more info please click on our website. </a:t>
            </a:r>
          </a:p>
          <a:p>
            <a:endParaRPr lang="en-US" dirty="0"/>
          </a:p>
        </p:txBody>
      </p:sp>
      <p:pic>
        <p:nvPicPr>
          <p:cNvPr id="4" name="Picture 3" descr="downloadASS.jpg"/>
          <p:cNvPicPr>
            <a:picLocks noChangeAspect="1"/>
          </p:cNvPicPr>
          <p:nvPr/>
        </p:nvPicPr>
        <p:blipFill>
          <a:blip r:embed="rId3" cstate="print"/>
          <a:stretch>
            <a:fillRect/>
          </a:stretch>
        </p:blipFill>
        <p:spPr>
          <a:xfrm>
            <a:off x="4953000" y="2209800"/>
            <a:ext cx="3733800" cy="3886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14400"/>
            <a:ext cx="8229600" cy="1143000"/>
          </a:xfrm>
        </p:spPr>
        <p:txBody>
          <a:bodyPr>
            <a:normAutofit fontScale="90000"/>
          </a:bodyPr>
          <a:lstStyle/>
          <a:p>
            <a:r>
              <a:rPr lang="en-US" dirty="0"/>
              <a:t>Nursing Assistant schools Western MA</a:t>
            </a:r>
            <a:br>
              <a:rPr lang="en-US" dirty="0"/>
            </a:br>
            <a:endParaRPr lang="en-US" dirty="0"/>
          </a:p>
        </p:txBody>
      </p:sp>
      <p:sp>
        <p:nvSpPr>
          <p:cNvPr id="3" name="Content Placeholder 2"/>
          <p:cNvSpPr>
            <a:spLocks noGrp="1"/>
          </p:cNvSpPr>
          <p:nvPr>
            <p:ph idx="1"/>
          </p:nvPr>
        </p:nvSpPr>
        <p:spPr>
          <a:xfrm>
            <a:off x="228600" y="1905000"/>
            <a:ext cx="3886200" cy="4525963"/>
          </a:xfrm>
        </p:spPr>
        <p:txBody>
          <a:bodyPr>
            <a:normAutofit fontScale="70000" lnSpcReduction="20000"/>
          </a:bodyPr>
          <a:lstStyle/>
          <a:p>
            <a:pPr>
              <a:buNone/>
            </a:pPr>
            <a:r>
              <a:rPr lang="en-US" dirty="0" smtClean="0"/>
              <a:t>    Our </a:t>
            </a:r>
            <a:r>
              <a:rPr lang="en-US" dirty="0">
                <a:hlinkClick r:id="rId2"/>
              </a:rPr>
              <a:t>Nursing Assistant schools </a:t>
            </a:r>
            <a:r>
              <a:rPr lang="en-US" dirty="0"/>
              <a:t>offering exceedingly expert and knowledgeable coaches for preparing the program. Our preparation modified comprises of addresses, field involvement and down to earth work that leads to coordinate cooperation with a client. For more info please click on our website</a:t>
            </a:r>
          </a:p>
          <a:p>
            <a:endParaRPr lang="en-US" dirty="0"/>
          </a:p>
        </p:txBody>
      </p:sp>
      <p:pic>
        <p:nvPicPr>
          <p:cNvPr id="4" name="Picture 3" descr="downloadZ.jpg"/>
          <p:cNvPicPr>
            <a:picLocks noChangeAspect="1"/>
          </p:cNvPicPr>
          <p:nvPr/>
        </p:nvPicPr>
        <p:blipFill>
          <a:blip r:embed="rId3" cstate="print"/>
          <a:stretch>
            <a:fillRect/>
          </a:stretch>
        </p:blipFill>
        <p:spPr>
          <a:xfrm>
            <a:off x="5029200" y="1981200"/>
            <a:ext cx="3733800" cy="4191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8229600" cy="1143000"/>
          </a:xfrm>
        </p:spPr>
        <p:txBody>
          <a:bodyPr>
            <a:normAutofit fontScale="90000"/>
          </a:bodyPr>
          <a:lstStyle/>
          <a:p>
            <a:r>
              <a:rPr lang="en-US" dirty="0"/>
              <a:t>Home Health Aide training Springfield MA</a:t>
            </a:r>
            <a:br>
              <a:rPr lang="en-US" dirty="0"/>
            </a:br>
            <a:endParaRPr lang="en-US" dirty="0"/>
          </a:p>
        </p:txBody>
      </p:sp>
      <p:sp>
        <p:nvSpPr>
          <p:cNvPr id="3" name="Content Placeholder 2"/>
          <p:cNvSpPr>
            <a:spLocks noGrp="1"/>
          </p:cNvSpPr>
          <p:nvPr>
            <p:ph idx="1"/>
          </p:nvPr>
        </p:nvSpPr>
        <p:spPr>
          <a:xfrm>
            <a:off x="381000" y="1981200"/>
            <a:ext cx="4114800" cy="4525963"/>
          </a:xfrm>
        </p:spPr>
        <p:txBody>
          <a:bodyPr>
            <a:normAutofit fontScale="70000" lnSpcReduction="20000"/>
          </a:bodyPr>
          <a:lstStyle/>
          <a:p>
            <a:pPr>
              <a:buNone/>
            </a:pPr>
            <a:r>
              <a:rPr lang="en-US" dirty="0" smtClean="0"/>
              <a:t>     Our </a:t>
            </a:r>
            <a:r>
              <a:rPr lang="en-US" dirty="0">
                <a:hlinkClick r:id="rId2"/>
              </a:rPr>
              <a:t>Home Health Aide </a:t>
            </a:r>
            <a:r>
              <a:rPr lang="en-US" dirty="0"/>
              <a:t>classes will give you priceless preparing as you start your adventure on this abnormal profession way. Home wellbeing helper schools additionally get ready understudies to give fundamental wellbeing related administrations. Our mentors give you the legitimate direction that you have to succeed.</a:t>
            </a:r>
          </a:p>
          <a:p>
            <a:endParaRPr lang="en-US" dirty="0"/>
          </a:p>
        </p:txBody>
      </p:sp>
      <p:pic>
        <p:nvPicPr>
          <p:cNvPr id="4" name="Picture 3" descr="imagesAS.jpg"/>
          <p:cNvPicPr>
            <a:picLocks noChangeAspect="1"/>
          </p:cNvPicPr>
          <p:nvPr/>
        </p:nvPicPr>
        <p:blipFill>
          <a:blip r:embed="rId3" cstate="print"/>
          <a:stretch>
            <a:fillRect/>
          </a:stretch>
        </p:blipFill>
        <p:spPr>
          <a:xfrm>
            <a:off x="4953000" y="2057400"/>
            <a:ext cx="3886200" cy="3810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hh.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15</TotalTime>
  <Words>177</Words>
  <Application>Microsoft Office PowerPoint</Application>
  <PresentationFormat>On-screen Show (4:3)</PresentationFormat>
  <Paragraphs>10</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Foundry</vt:lpstr>
      <vt:lpstr>Slide 1</vt:lpstr>
      <vt:lpstr>CNA or nursing assistant schools or training Springfield MA </vt:lpstr>
      <vt:lpstr>Nursing Assistant schools Western MA </vt:lpstr>
      <vt:lpstr>Home Health Aide training Springfield MA </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Laptop-7</dc:creator>
  <cp:lastModifiedBy>Laptop-7</cp:lastModifiedBy>
  <cp:revision>3</cp:revision>
  <dcterms:created xsi:type="dcterms:W3CDTF">2018-12-31T07:40:03Z</dcterms:created>
  <dcterms:modified xsi:type="dcterms:W3CDTF">2018-12-31T07:55:53Z</dcterms:modified>
</cp:coreProperties>
</file>