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5143500" type="screen16x9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006699"/>
    <a:srgbClr val="0066CC"/>
    <a:srgbClr val="3366FF"/>
    <a:srgbClr val="E1B565"/>
    <a:srgbClr val="DCEE32"/>
    <a:srgbClr val="0033CC"/>
    <a:srgbClr val="FF9933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9317" autoAdjust="0"/>
    <p:restoredTop sz="89120" autoAdjust="0"/>
  </p:normalViewPr>
  <p:slideViewPr>
    <p:cSldViewPr>
      <p:cViewPr>
        <p:scale>
          <a:sx n="60" d="100"/>
          <a:sy n="60" d="100"/>
        </p:scale>
        <p:origin x="528" y="59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맛있다 군만두" userId="88f4dfb63950bb32" providerId="LiveId" clId="{A76CFCD0-6A22-4C26-B992-4C888793E374}"/>
    <pc:docChg chg="modSld">
      <pc:chgData name="맛있다 군만두" userId="88f4dfb63950bb32" providerId="LiveId" clId="{A76CFCD0-6A22-4C26-B992-4C888793E374}" dt="2024-03-26T07:29:46.605" v="41" actId="20577"/>
      <pc:docMkLst>
        <pc:docMk/>
      </pc:docMkLst>
      <pc:sldChg chg="modSp mod">
        <pc:chgData name="맛있다 군만두" userId="88f4dfb63950bb32" providerId="LiveId" clId="{A76CFCD0-6A22-4C26-B992-4C888793E374}" dt="2024-03-26T07:28:52.061" v="0" actId="2711"/>
        <pc:sldMkLst>
          <pc:docMk/>
          <pc:sldMk cId="2378029627" sldId="256"/>
        </pc:sldMkLst>
        <pc:spChg chg="mod">
          <ac:chgData name="맛있다 군만두" userId="88f4dfb63950bb32" providerId="LiveId" clId="{A76CFCD0-6A22-4C26-B992-4C888793E374}" dt="2024-03-26T07:28:52.061" v="0" actId="2711"/>
          <ac:spMkLst>
            <pc:docMk/>
            <pc:sldMk cId="2378029627" sldId="256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A76CFCD0-6A22-4C26-B992-4C888793E374}" dt="2024-03-26T07:29:33.364" v="24" actId="1036"/>
        <pc:sldMkLst>
          <pc:docMk/>
          <pc:sldMk cId="0" sldId="257"/>
        </pc:sldMkLst>
        <pc:spChg chg="mod">
          <ac:chgData name="맛있다 군만두" userId="88f4dfb63950bb32" providerId="LiveId" clId="{A76CFCD0-6A22-4C26-B992-4C888793E374}" dt="2024-03-26T07:29:16.510" v="7" actId="2711"/>
          <ac:spMkLst>
            <pc:docMk/>
            <pc:sldMk cId="0" sldId="257"/>
            <ac:spMk id="3" creationId="{00000000-0000-0000-0000-000000000000}"/>
          </ac:spMkLst>
        </pc:spChg>
        <pc:spChg chg="mod">
          <ac:chgData name="맛있다 군만두" userId="88f4dfb63950bb32" providerId="LiveId" clId="{A76CFCD0-6A22-4C26-B992-4C888793E374}" dt="2024-03-26T07:29:33.364" v="24" actId="1036"/>
          <ac:spMkLst>
            <pc:docMk/>
            <pc:sldMk cId="0" sldId="257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A76CFCD0-6A22-4C26-B992-4C888793E374}" dt="2024-03-26T07:29:19.742" v="8" actId="2711"/>
        <pc:sldMkLst>
          <pc:docMk/>
          <pc:sldMk cId="0" sldId="258"/>
        </pc:sldMkLst>
        <pc:spChg chg="mod">
          <ac:chgData name="맛있다 군만두" userId="88f4dfb63950bb32" providerId="LiveId" clId="{A76CFCD0-6A22-4C26-B992-4C888793E374}" dt="2024-03-26T07:29:19.742" v="8" actId="2711"/>
          <ac:spMkLst>
            <pc:docMk/>
            <pc:sldMk cId="0" sldId="258"/>
            <ac:spMk id="3" creationId="{00000000-0000-0000-0000-000000000000}"/>
          </ac:spMkLst>
        </pc:spChg>
        <pc:spChg chg="mod">
          <ac:chgData name="맛있다 군만두" userId="88f4dfb63950bb32" providerId="LiveId" clId="{A76CFCD0-6A22-4C26-B992-4C888793E374}" dt="2024-03-26T07:29:01.112" v="3" actId="2711"/>
          <ac:spMkLst>
            <pc:docMk/>
            <pc:sldMk cId="0" sldId="258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A76CFCD0-6A22-4C26-B992-4C888793E374}" dt="2024-03-26T07:29:38.004" v="38" actId="1036"/>
        <pc:sldMkLst>
          <pc:docMk/>
          <pc:sldMk cId="0" sldId="259"/>
        </pc:sldMkLst>
        <pc:spChg chg="mod">
          <ac:chgData name="맛있다 군만두" userId="88f4dfb63950bb32" providerId="LiveId" clId="{A76CFCD0-6A22-4C26-B992-4C888793E374}" dt="2024-03-26T07:29:22.578" v="9" actId="2711"/>
          <ac:spMkLst>
            <pc:docMk/>
            <pc:sldMk cId="0" sldId="259"/>
            <ac:spMk id="3" creationId="{00000000-0000-0000-0000-000000000000}"/>
          </ac:spMkLst>
        </pc:spChg>
        <pc:spChg chg="mod">
          <ac:chgData name="맛있다 군만두" userId="88f4dfb63950bb32" providerId="LiveId" clId="{A76CFCD0-6A22-4C26-B992-4C888793E374}" dt="2024-03-26T07:29:38.004" v="38" actId="1036"/>
          <ac:spMkLst>
            <pc:docMk/>
            <pc:sldMk cId="0" sldId="259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A76CFCD0-6A22-4C26-B992-4C888793E374}" dt="2024-03-26T07:29:46.605" v="41" actId="20577"/>
        <pc:sldMkLst>
          <pc:docMk/>
          <pc:sldMk cId="0" sldId="260"/>
        </pc:sldMkLst>
        <pc:spChg chg="mod">
          <ac:chgData name="맛있다 군만두" userId="88f4dfb63950bb32" providerId="LiveId" clId="{A76CFCD0-6A22-4C26-B992-4C888793E374}" dt="2024-03-26T07:29:43.301" v="39" actId="255"/>
          <ac:spMkLst>
            <pc:docMk/>
            <pc:sldMk cId="0" sldId="260"/>
            <ac:spMk id="3" creationId="{00000000-0000-0000-0000-000000000000}"/>
          </ac:spMkLst>
        </pc:spChg>
        <pc:spChg chg="mod">
          <ac:chgData name="맛있다 군만두" userId="88f4dfb63950bb32" providerId="LiveId" clId="{A76CFCD0-6A22-4C26-B992-4C888793E374}" dt="2024-03-26T07:29:46.605" v="41" actId="20577"/>
          <ac:spMkLst>
            <pc:docMk/>
            <pc:sldMk cId="0" sldId="260"/>
            <ac:spMk id="5" creationId="{00000000-0000-0000-0000-000000000000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A567901-E063-448B-9669-72D76B4DBB89}" type="datetimeFigureOut">
              <a:rPr lang="ko-KR" altLang="en-US" smtClean="0"/>
              <a:pPr/>
              <a:t>2024-03-26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2F5A70-AB9A-4677-87F0-B37AEF390AF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524335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1597835"/>
            <a:ext cx="7772400" cy="1102519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1D32F6-9EDE-459F-A5A4-A65ED4DF0B19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B39370-BB0C-4F82-8743-4F1D578CBD52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114E2B-291E-4B7C-AF38-4D024EE47DA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1_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914400" y="384048"/>
            <a:ext cx="7772400" cy="6858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날짜 개체 틀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>
              <a:solidFill>
                <a:srgbClr val="D6ECFF"/>
              </a:solidFill>
            </a:endParaRPr>
          </a:p>
        </p:txBody>
      </p:sp>
      <p:sp>
        <p:nvSpPr>
          <p:cNvPr id="5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4925" y="138115"/>
            <a:ext cx="55626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ko-KR">
                <a:solidFill>
                  <a:srgbClr val="D6ECFF"/>
                </a:solidFill>
              </a:rPr>
              <a:t>요한복음 12장</a:t>
            </a:r>
          </a:p>
        </p:txBody>
      </p:sp>
      <p:sp>
        <p:nvSpPr>
          <p:cNvPr id="6" name="슬라이드 번호 개체 틀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0D41E9-234E-4AE6-A484-DAF2ED8E7FAC}" type="slidenum">
              <a:rPr lang="en-US" altLang="ko-KR">
                <a:solidFill>
                  <a:srgbClr val="D6ECFF"/>
                </a:solidFill>
              </a:rPr>
              <a:pPr>
                <a:defRPr/>
              </a:pPr>
              <a:t>‹#›</a:t>
            </a:fld>
            <a:endParaRPr lang="en-US" altLang="ko-KR">
              <a:solidFill>
                <a:srgbClr val="D6ECFF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79512" y="195486"/>
            <a:ext cx="8784976" cy="4644516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</p:spTree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8AE0F96-1EFD-418A-921D-8C7547DEEA3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944167-9403-4BEF-A59A-E7AE6C89400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C91FA7-78B4-4EB9-A018-B030A8A93E8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ADE026-C3C1-4DD1-A50E-2BC675DD92F1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56B76B-9B4E-40A9-9311-095E787A5BC7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19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04804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19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D4F959-F588-48BC-AED6-6607D5A0E55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4025519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878FF1-B09B-4B99-A1AC-C8B143BDDF48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05979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00151"/>
            <a:ext cx="8229600" cy="33944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dirty="0"/>
              <a:t>마스터 텍스트 스타일을 편집합니다</a:t>
            </a:r>
          </a:p>
          <a:p>
            <a:pPr lvl="1"/>
            <a:r>
              <a:rPr lang="ko-KR" altLang="en-US" dirty="0"/>
              <a:t>둘째 수준</a:t>
            </a:r>
          </a:p>
          <a:p>
            <a:pPr lvl="2"/>
            <a:r>
              <a:rPr lang="ko-KR" altLang="en-US" dirty="0"/>
              <a:t>셋째 수준</a:t>
            </a:r>
          </a:p>
          <a:p>
            <a:pPr lvl="3"/>
            <a:r>
              <a:rPr lang="ko-KR" altLang="en-US" dirty="0"/>
              <a:t>넷째 수준</a:t>
            </a:r>
          </a:p>
          <a:p>
            <a:pPr lvl="4"/>
            <a:r>
              <a:rPr lang="ko-KR" altLang="en-US" dirty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2439962-6667-437C-B967-345B48298E6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4119" r:id="rId12"/>
  </p:sldLayoutIdLst>
  <p:transition spd="slow"/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9pPr>
    </p:titleStyle>
    <p:bodyStyle>
      <a:lvl1pPr marL="342900" indent="-3429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40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  <a:cs typeface="+mn-cs"/>
        </a:defRPr>
      </a:lvl1pPr>
      <a:lvl2pPr marL="742950" indent="-28575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6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2pPr>
      <a:lvl3pPr marL="11430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2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3pPr>
      <a:lvl4pPr marL="16002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4pPr>
      <a:lvl5pPr marL="20574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0" y="1203334"/>
            <a:ext cx="9144000" cy="221599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성시교독</a:t>
            </a:r>
            <a:endParaRPr lang="en-US" altLang="ko-KR" sz="55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endParaRPr lang="en-US" altLang="ko-KR" sz="2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127. </a:t>
            </a: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사순절 </a:t>
            </a: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(4)</a:t>
            </a:r>
          </a:p>
        </p:txBody>
      </p:sp>
    </p:spTree>
    <p:extLst>
      <p:ext uri="{BB962C8B-B14F-4D97-AF65-F5344CB8AC3E}">
        <p14:creationId xmlns:p14="http://schemas.microsoft.com/office/powerpoint/2010/main" val="2378029627"/>
      </p:ext>
    </p:extLst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87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여호와를 자기 하나님으로 삼은 나라 곧 하나님의 기업으로 선택된 백성은 복이 있도다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3306346"/>
            <a:ext cx="892899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8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여호와께서 하늘에서 굽어보사 모든 인생을 </a:t>
            </a:r>
            <a:r>
              <a:rPr lang="ko-KR" altLang="en-US" sz="4800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살피심이여</a:t>
            </a:r>
            <a:endParaRPr lang="ko-KR" altLang="en-US" sz="48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87"/>
            <a:ext cx="8928992" cy="13747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5000"/>
              </a:lnSpc>
            </a:pPr>
            <a:r>
              <a:rPr lang="ko-KR" altLang="en-US" sz="4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곧 그가 거하시는 곳에서 세상의 모든 </a:t>
            </a:r>
            <a:r>
              <a:rPr lang="ko-KR" altLang="en-US" sz="4400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거민들을</a:t>
            </a:r>
            <a:r>
              <a:rPr lang="ko-KR" altLang="en-US" sz="4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 </a:t>
            </a:r>
            <a:r>
              <a:rPr lang="ko-KR" altLang="en-US" sz="4400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굽어살피시는도다</a:t>
            </a:r>
            <a:r>
              <a:rPr lang="ko-KR" altLang="en-US" sz="4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 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52"/>
            <a:ext cx="892899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800" b="1" spc="-15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그는 그들 모두의 마음을 지으시며 그들이 하는 일을 굽어살피시는 이로다</a:t>
            </a:r>
          </a:p>
        </p:txBody>
      </p:sp>
    </p:spTree>
  </p:cSld>
  <p:clrMapOvr>
    <a:masterClrMapping/>
  </p:clrMapOvr>
  <p:transition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87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많은 군대로 구원 얻은 왕이 없으며 용사가 힘이 세어도 스스로 구원하지 </a:t>
            </a:r>
            <a:r>
              <a:rPr lang="ko-KR" altLang="en-US" sz="4400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못하는도다</a:t>
            </a:r>
            <a:endParaRPr lang="ko-KR" altLang="en-US" sz="4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Bold" panose="00000800000000000000" pitchFamily="2" charset="-127"/>
              <a:ea typeface="나눔스퀘어 네오 Bold" panose="00000800000000000000" pitchFamily="2" charset="-127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07504" y="3306346"/>
            <a:ext cx="892899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8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우리 영혼이 여호와를 바람이여 그는 우리의 도움과 </a:t>
            </a:r>
            <a:r>
              <a:rPr lang="ko-KR" altLang="en-US" sz="4800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방패시로다</a:t>
            </a:r>
            <a:endParaRPr lang="ko-KR" altLang="en-US" sz="48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</p:cSld>
  <p:clrMapOvr>
    <a:masterClrMapping/>
  </p:clrMapOvr>
  <p:transition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87"/>
            <a:ext cx="8928992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2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우리 마음이 그를 즐거워함이요 우리가 그의 성호를 의지하였기 때문이로다 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52"/>
            <a:ext cx="892899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8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여호와여 우리가 주께 바라는 대로 주의 인자하심을 우리에게 </a:t>
            </a:r>
            <a:r>
              <a:rPr lang="ko-KR" altLang="en-US" sz="4800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베푸소서</a:t>
            </a:r>
            <a:r>
              <a:rPr lang="en-US" altLang="ko-KR" sz="4800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. </a:t>
            </a:r>
            <a:r>
              <a:rPr lang="ko-KR" altLang="en-US" sz="4800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아멘</a:t>
            </a:r>
            <a:endParaRPr lang="ko-KR" altLang="en-US" sz="48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</p:cSld>
  <p:clrMapOvr>
    <a:masterClrMapping/>
  </p:clrMapOvr>
  <p:transition>
    <p:fade/>
  </p:transition>
</p:sld>
</file>

<file path=ppt/theme/theme1.xml><?xml version="1.0" encoding="utf-8"?>
<a:theme xmlns:a="http://schemas.openxmlformats.org/drawingml/2006/main" name="1_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7975</TotalTime>
  <Words>83</Words>
  <Application>Microsoft Office PowerPoint</Application>
  <PresentationFormat>화면 슬라이드 쇼(16:9)</PresentationFormat>
  <Paragraphs>11</Paragraphs>
  <Slides>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5</vt:i4>
      </vt:variant>
    </vt:vector>
  </HeadingPairs>
  <TitlesOfParts>
    <vt:vector size="11" baseType="lpstr">
      <vt:lpstr>HY강M</vt:lpstr>
      <vt:lpstr>굴림</vt:lpstr>
      <vt:lpstr>나눔스퀘어 네오 Bold</vt:lpstr>
      <vt:lpstr>나눔스퀘어 네오 Heavy</vt:lpstr>
      <vt:lpstr>맑은 고딕</vt:lpstr>
      <vt:lpstr>1_기본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장동복</dc:creator>
  <cp:lastModifiedBy>맛있다 군만두</cp:lastModifiedBy>
  <cp:revision>785</cp:revision>
  <dcterms:created xsi:type="dcterms:W3CDTF">2007-05-31T02:43:10Z</dcterms:created>
  <dcterms:modified xsi:type="dcterms:W3CDTF">2024-03-26T07:29:47Z</dcterms:modified>
</cp:coreProperties>
</file>