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BD73F-3FC7-1ABB-A326-EBE8B2460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07F8D8-B945-498D-82BB-095A9A892CD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911AD-A187-93AD-4C9F-1C8B70FD0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AD549-5E83-00B7-89F7-106880E21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B2893-803B-433B-8CC9-41CFAE79459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52494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121F71-8AFD-48EC-DC66-AEA2DB0A9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6D0365-3D8D-460D-9D80-A4D74E17346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A7ED6-EF48-524B-CFD5-06AC434DB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5D8CB-BEF4-74CD-DF5D-55156D04D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82FE2-6A0B-4F5E-9184-2F32488D4B0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5703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863C67-FB54-31F7-000B-D4DD71D45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CD4760-AEE6-4DBF-A35C-3B6DE3BD883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4F671-74B8-8FEE-EBA9-DDB4AB1F5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047C8B-1489-05F2-2CFB-7175490AD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5A6F2-69A9-4E0C-A82B-181E2FFD9DD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84257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F81FB1-203F-CE67-0679-36BDAF14F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73DBED-BD3F-4C20-B1D4-8ADABDFF771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1ADFAC-FBD5-8778-B87E-198987FA0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522D1-219B-2853-3E6E-F14A6265E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69FDA8-8760-4164-86FA-5931BCBAFE2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56208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E6A261-C08F-FC06-7D90-22192AA36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B70064-D191-44E8-A8F2-239E5762559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2117F-7C29-4E00-915B-96D336729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6C453-F598-30DC-02BE-9D2E8EDCF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17E8A-5FEC-4055-95B7-EC1E82E345A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13014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BE76B6D-E321-8290-92CC-7FC81A391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E8013F-F351-4290-A5A6-E57A2AEF1E2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44EFC27-8559-AAA3-845C-94A948E4B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857FF07-B6BE-3A1E-6D39-82191408B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0DEB57-3201-4C16-9902-28A7326747D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30479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5631CDD-375F-0A56-6890-D8FAFC5A4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C7B407-28E1-4E2A-9434-65E6FAD4E83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C98366F-A5FF-1842-C21B-F76C059BE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7C9C466-A275-FE2A-4A33-B13CAE157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876979-557F-46FA-9C53-82B342C8AF8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04626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CE063E6-2EFE-F83C-FDCC-807DD27B6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2F4819-F714-4EE6-9AA6-847449D6F60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452FDF8-D603-282A-A57B-3324E7881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DB14C1D-BD36-4D20-8086-A03CF08FC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9AA71-84D3-45E8-B91F-4D0CD4DBA8F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1947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D5838DB-09C4-E0E5-DF0B-98832E697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9EBD27-395A-4ACB-9D78-EAFD1BBBEF9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AC5CA8F-C422-39D1-C6A9-83F3DF331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20B0985-99C2-4098-AE1A-2BA1A8A9C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198E0-D80A-47EB-928C-3B2C2FB5D5F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67770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9BAC383-3849-D137-78BC-1801EB57D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D12D02-E579-47B9-90D9-89E321F9689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0F00639-0500-1AE4-B6C0-21BDE272B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9EAC44E-9B2F-3294-9F85-D9D78C37C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F8EF4-BD36-420C-8263-0826767C2E7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45167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FED6368-FAE7-E9AD-5D10-F7BB02EF7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01651D-4ACB-4F42-835A-8B0AF77D686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758F6D0-962E-6E66-EBB0-69A360805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C78BDAA-A87B-A043-FD34-09E60555A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1281A-AE71-4D43-B3E8-B5DA2CBAF68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83165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3E3782D-02CA-3DBD-DAAA-042E6F174D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F3D163F-3CF7-40C8-1536-2B436649F1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85DF3-93C0-5B37-95D9-4B1100182E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CCAF725-FFF2-46B6-8459-EA1964145BC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0EE23-E2E6-C081-E9EA-9DF34ECD64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2BBB18-4772-6191-106D-E92FCB4FCE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7A1443BE-ABAB-434C-9ABA-918E2D4B979A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ED777E4A-0301-089D-4BA5-D2C48073EFD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0C20180E-67F4-4E77-A1E7-C43296675A03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1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AAB2AC48-C654-1355-91DB-25D95F914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18A07FAC-12F2-4972-79F5-F88286FF8F1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FB4EEF7-35E0-FB6C-574F-D345CF635E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8385270-4442-44C0-A1E6-BB6310EFBD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C1237AD3-0B66-8B4D-B718-FD51428FE2D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9E85DDE-A4E5-2829-813E-926C2F6B65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89B4D50-37CA-91AD-5A12-01DD5FF7FB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B076437-2826-40FD-35A7-FFCB2DD30EA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D77D8F97-02EB-7501-FC03-CFDF5AA601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80AC042F-B0D7-B04A-F8B0-0A6D4AECAF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DDBE9187-E613-442D-7C13-2A1954224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148400CD-FAC6-38F3-51C2-0D213BE4EE7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F057901-D87E-89E1-B594-FE9B632B9F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A7DDEE9-DB28-9F91-EEA5-46DC65F58D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0408E61B-A0F6-AD93-D3BD-B2CE3B89BF5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3E29B4F-4A9A-5A5D-888C-78C2CF09E4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0C2B797-CCAE-E634-3B02-C563950671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7FFE3C35-0526-8B7A-871E-C9FCBAF214D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44B0C908-75C4-1BD9-3036-B996407D6E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EF53306-5345-A9CF-0FC0-E0FF01C353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08408FA3-6662-E06D-3C25-B3DE2E7D9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33A8DB0E-9D67-A787-9F83-25896A867E1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3CEEA08-D5FF-F1ED-4DB7-1C053801CD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6FD1F1C-6993-FB43-9291-0951F00D4A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A9FE485D-C3F9-99FA-6B94-1259D42AC66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59AAC65-9787-AEA1-89FF-A6ADF1741E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53002B5C-18D8-F61E-EB32-FD599FB8EA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810A57F5-6272-305D-853A-5FE6DE6DB24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E917D777-1D34-1DCC-5094-E18435622B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21024653-01AC-FE61-C7B0-5001EB3401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D73BA346-2174-D828-92EF-74FB5D0D7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CDF8337C-943B-1ADA-5B64-EA742998AFC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12E610F-690C-B634-F5CC-83D2D273B9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D2082838-441C-8367-A6E1-9001DFDE8F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98DE03F5-3869-FDC8-9459-204984089CD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695948F-A6F1-89F9-BAC3-18E708C656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3417425-9AE4-CD40-023E-042A07DF2B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BF4C2925-9560-4627-4E76-41B54B66208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1DB5A4DE-459D-5DBC-805B-114EE7C79D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39BF0B5E-3E12-C463-EBFE-544C8FC84F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CFA2D81D-DCD8-43B8-B619-6D8A50E29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EBB36045-EFD9-8D70-059A-6F1F782A264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6987C4A-F42F-0FB7-B80C-F7BD3CF133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CA246D7-7745-226F-4C29-F412DC82C1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2200464A-CA75-F2E2-7587-887E55D47B1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5FF6C78-2C82-57A0-DB0C-E87CAE3025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8877D49-3E07-9082-2FD9-D96C1F0AEE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4BFDD4A2-BE03-F8DC-AAB1-87DE3F46052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EC5AC31F-6D30-56B9-4B46-AB86EBD12D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A485ED6-785A-62D0-2735-3AD668C07F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525D080B-44C3-D185-F3F2-E27FAFA3C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F6A94C19-AD9B-8F45-D696-6A5F4024104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AE3D352-E8E6-203B-0942-AF02437AB2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D7EBE9E-E255-3B41-F050-A203002CA3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FC3E5B01-8E2A-5C0A-549B-86F2DA7FB08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381F457-AB2B-AA12-BDCC-2736A0D42C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62A089F7-0ACD-61ED-C19C-5FB765034F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3FCBCAE8-CA2A-D892-89A5-626CC76221A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E656DF0A-648F-D5DA-7563-B3AD83A867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4BDB2E1-BE46-3C98-5653-F32EF615F5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CF6C83CA-4DC6-280A-1739-169B7AF656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DF9CEA14-7810-AD44-A32D-71401F8790F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8F9B4EE-ECC7-6310-1DAC-2AFCC0EE2E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79EFA4C-4B58-D171-0439-0A26652FB8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F1D408D3-8ADB-5F86-4348-A4626003E70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B491312-64C7-95CB-CEB0-F30DD981AD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D228DE8-607D-C717-EBCA-5C9205F9D3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F796CF6C-37A6-8038-C93F-BC8EBCBE710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2">
              <a:extLst>
                <a:ext uri="{FF2B5EF4-FFF2-40B4-BE49-F238E27FC236}">
                  <a16:creationId xmlns:a16="http://schemas.microsoft.com/office/drawing/2014/main" id="{B88E8601-C95A-DCFE-9FF4-15BAEA832F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4106BD0-AA7A-C7FA-070C-15EBF2C13D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9EC3F8DD-D2F9-52BC-512B-B360B23784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081C6D1A-ED64-CC24-2D5A-95446047CD7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E3B41C7-304C-0EEB-65FB-92194F9732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2B7BAF3-638B-2677-C717-9E250A300F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15C591D1-E3E5-4FCF-F7F1-89C4D116BF4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1DE4940-8FF1-CB66-7E0A-FCAC9FB0B6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686DEFA-ACEE-ADC6-C371-4E9073551D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03B175A9-A036-50B5-8F28-3E6E46DA095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2">
              <a:extLst>
                <a:ext uri="{FF2B5EF4-FFF2-40B4-BE49-F238E27FC236}">
                  <a16:creationId xmlns:a16="http://schemas.microsoft.com/office/drawing/2014/main" id="{8423F8E2-5BEE-30EA-E39C-3CA4A16226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3DEA9DA3-6EBB-09CC-CBD7-437954D0FC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CC014A39-39C7-489B-B8EA-CAD14EDEF1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0F3C0AC8-F952-3C60-8120-8D1861A2DDF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41C4F3D-C86B-0322-E571-3E47E428D6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F8C79D6-3BAF-4E04-9144-AA014F64BF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D17BF3CE-5743-A64A-D349-BB0764F2018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2285741-E399-CAB1-65A1-D85666A367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E210DF03-3DA7-16D7-38D5-7CAD68B00A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732A0BBD-58BB-5AC1-AC8C-9380F235C4D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9DFEF859-2215-6B67-A55B-5227094824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7789437E-5051-9982-C3F4-97623A156F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27</Words>
  <Application>Microsoft Office PowerPoint</Application>
  <PresentationFormat>와이드스크린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2009-01-27T16:19:26Z</dcterms:created>
  <dcterms:modified xsi:type="dcterms:W3CDTF">2025-01-08T07:46:25Z</dcterms:modified>
</cp:coreProperties>
</file>