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9984" autoAdjust="0"/>
    <p:restoredTop sz="94660"/>
  </p:normalViewPr>
  <p:slideViewPr>
    <p:cSldViewPr snapToGrid="0">
      <p:cViewPr varScale="1">
        <p:scale>
          <a:sx n="88" d="100"/>
          <a:sy n="88" d="100"/>
        </p:scale>
        <p:origin x="-240" y="-77"/>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9E016143-E03C-4CFD-AFDC-14E5BDEA754C}" type="datetimeFigureOut">
              <a:rPr lang="en-US" dirty="0"/>
              <a:pPr/>
              <a:t>1/30/2019</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dirty="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033E54A-A8CA-48C1-9504-691B58049D29}" type="datetimeFigureOut">
              <a:rPr lang="en-US" dirty="0"/>
              <a:pPr/>
              <a:t>1/30/2019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F6C806-BBF7-471C-9527-881CE2266695}" type="datetimeFigureOut">
              <a:rPr lang="en-US" dirty="0"/>
              <a:pPr/>
              <a:t>1/30/2019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8C94063-DF36-4330-A365-08DA1FA5B7D6}" type="datetimeFigureOut">
              <a:rPr lang="en-US" dirty="0"/>
              <a:pPr/>
              <a:t>1/30/2019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dirty="0"/>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8A7C6C-0F39-4D70-8E8D-FE5B9C95FA73}" type="datetimeFigureOut">
              <a:rPr lang="en-US" dirty="0"/>
              <a:pPr/>
              <a:t>1/30/2019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CFA4AC-08CC-42CE-BD01-C191750A04EC}" type="datetimeFigureOut">
              <a:rPr lang="en-US" dirty="0"/>
              <a:pPr/>
              <a:t>1/30/2019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Click to 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A7A723-92A7-435B-B681-F25B092FEFEB}" type="datetimeFigureOut">
              <a:rPr lang="en-US" dirty="0"/>
              <a:pPr/>
              <a:t>1/30/2019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F170639-886C-4FCF-9EAB-ABB5DA3F3F4A}" type="datetimeFigureOut">
              <a:rPr lang="en-US" dirty="0"/>
              <a:pPr/>
              <a:t>1/30/2019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230651-31F4-45D2-98AE-A2108F41BC07}" type="datetimeFigureOut">
              <a:rPr lang="en-US" dirty="0"/>
              <a:pPr/>
              <a:t>1/30/2019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dirty="0"/>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53789A-C914-4DB1-8815-80B5EC7335C5}" type="datetimeFigureOut">
              <a:rPr lang="en-US" dirty="0"/>
              <a:pPr/>
              <a:t>1/30/2019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6440AA-91A0-436F-8FDB-C0F939DCAE21}" type="datetimeFigureOut">
              <a:rPr lang="en-US" dirty="0"/>
              <a:pPr/>
              <a:t>1/30/2019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0E59FD0C-5451-4CA0-86AF-E70AE3279989}" type="datetimeFigureOut">
              <a:rPr lang="en-US" dirty="0"/>
              <a:pPr/>
              <a:t>1/30/2019</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moritsolution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moritsolution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1871" y="758952"/>
            <a:ext cx="9935215" cy="4041648"/>
          </a:xfrm>
        </p:spPr>
        <p:txBody>
          <a:bodyPr/>
          <a:lstStyle/>
          <a:p>
            <a:r>
              <a:rPr lang="en-GB" dirty="0" smtClean="0">
                <a:latin typeface="Bahnschrift Light Condensed" pitchFamily="34" charset="0"/>
              </a:rPr>
              <a:t>How to Choose a Digital </a:t>
            </a:r>
            <a:r>
              <a:rPr lang="en-GB" smtClean="0">
                <a:latin typeface="Bahnschrift Light Condensed" pitchFamily="34" charset="0"/>
              </a:rPr>
              <a:t>Marketing </a:t>
            </a:r>
            <a:r>
              <a:rPr lang="en-GB" smtClean="0">
                <a:latin typeface="Bahnschrift Light Condensed" pitchFamily="34" charset="0"/>
              </a:rPr>
              <a:t>Agency ?</a:t>
            </a:r>
            <a:endParaRPr lang="en-GB" dirty="0">
              <a:latin typeface="Bahnschrift Light Condensed" pitchFamily="34" charset="0"/>
            </a:endParaRPr>
          </a:p>
        </p:txBody>
      </p:sp>
    </p:spTree>
    <p:extLst>
      <p:ext uri="{BB962C8B-B14F-4D97-AF65-F5344CB8AC3E}">
        <p14:creationId xmlns="" xmlns:p14="http://schemas.microsoft.com/office/powerpoint/2010/main" val="255086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Bahnschrift Light Condensed" pitchFamily="34" charset="0"/>
              </a:rPr>
              <a:t>Digital Marketing Agency in Louisville</a:t>
            </a:r>
            <a:endParaRPr lang="en-GB" dirty="0">
              <a:latin typeface="Bahnschrift Light Condensed" pitchFamily="34" charset="0"/>
            </a:endParaRPr>
          </a:p>
        </p:txBody>
      </p:sp>
      <p:sp>
        <p:nvSpPr>
          <p:cNvPr id="3" name="Content Placeholder 2"/>
          <p:cNvSpPr>
            <a:spLocks noGrp="1"/>
          </p:cNvSpPr>
          <p:nvPr>
            <p:ph idx="1"/>
          </p:nvPr>
        </p:nvSpPr>
        <p:spPr/>
        <p:txBody>
          <a:bodyPr>
            <a:normAutofit/>
          </a:bodyPr>
          <a:lstStyle/>
          <a:p>
            <a:pPr algn="just"/>
            <a:r>
              <a:rPr lang="en-US" sz="2400" dirty="0" smtClean="0">
                <a:latin typeface="Bahnschrift Light Condensed" pitchFamily="34" charset="0"/>
              </a:rPr>
              <a:t>In order to become successful with your online business, you need to effectively market your brand. As you are running an online business, you need a wide presence over internet so that more and more potential customers visit on your website.</a:t>
            </a:r>
          </a:p>
          <a:p>
            <a:pPr algn="just"/>
            <a:r>
              <a:rPr lang="en-US" sz="2400" dirty="0" smtClean="0">
                <a:latin typeface="Bahnschrift Light Condensed" pitchFamily="34" charset="0"/>
              </a:rPr>
              <a:t>If you are running or planning to launch a website for your business then you need good services related to </a:t>
            </a:r>
            <a:r>
              <a:rPr lang="en-US" sz="2400" b="1" dirty="0" smtClean="0">
                <a:latin typeface="Bahnschrift Light Condensed" pitchFamily="34" charset="0"/>
                <a:hlinkClick r:id="rId2"/>
              </a:rPr>
              <a:t>Digital Marketing in Louisville KY</a:t>
            </a:r>
            <a:r>
              <a:rPr lang="en-US" sz="2400" dirty="0" smtClean="0">
                <a:latin typeface="Bahnschrift Light Condensed" pitchFamily="34" charset="0"/>
              </a:rPr>
              <a:t> as such things need high knowledge and expertise.</a:t>
            </a:r>
          </a:p>
          <a:p>
            <a:pPr algn="just"/>
            <a:r>
              <a:rPr lang="en-US" sz="2400" dirty="0" smtClean="0">
                <a:latin typeface="Bahnschrift Light Condensed" pitchFamily="34" charset="0"/>
              </a:rPr>
              <a:t>In order to find a best digital marketing company in Louisville KY you need to be specific with your choices. There are number of agencies in Louisville who can help your business to grow effectively.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Bahnschrift Light Condensed" pitchFamily="34" charset="0"/>
              </a:rPr>
              <a:t>How to Choose a Digital Marketing Agency</a:t>
            </a:r>
            <a:endParaRPr lang="en-GB" dirty="0">
              <a:latin typeface="Bahnschrift Light Condensed" pitchFamily="34" charset="0"/>
            </a:endParaRPr>
          </a:p>
        </p:txBody>
      </p:sp>
      <p:sp>
        <p:nvSpPr>
          <p:cNvPr id="3" name="Content Placeholder 2"/>
          <p:cNvSpPr>
            <a:spLocks noGrp="1"/>
          </p:cNvSpPr>
          <p:nvPr>
            <p:ph idx="1"/>
          </p:nvPr>
        </p:nvSpPr>
        <p:spPr/>
        <p:txBody>
          <a:bodyPr>
            <a:normAutofit/>
          </a:bodyPr>
          <a:lstStyle/>
          <a:p>
            <a:pPr algn="just"/>
            <a:r>
              <a:rPr lang="en-US" sz="2400" dirty="0" smtClean="0">
                <a:latin typeface="Bahnschrift Light Condensed" pitchFamily="34" charset="0"/>
              </a:rPr>
              <a:t>There are few steps which can help you to choose a Digital Marketing Agency in Louisville:</a:t>
            </a:r>
          </a:p>
          <a:p>
            <a:pPr marL="457200" indent="-457200" algn="just">
              <a:buAutoNum type="arabicPeriod"/>
            </a:pPr>
            <a:r>
              <a:rPr lang="en-GB" sz="2400" dirty="0" smtClean="0">
                <a:latin typeface="Bahnschrift Light Condensed" pitchFamily="34" charset="0"/>
              </a:rPr>
              <a:t>Assess Your Company’s Specific Needs</a:t>
            </a:r>
          </a:p>
          <a:p>
            <a:pPr marL="457200" indent="-457200" algn="just">
              <a:buAutoNum type="arabicPeriod"/>
            </a:pPr>
            <a:r>
              <a:rPr lang="en-US" sz="2400" dirty="0" smtClean="0">
                <a:latin typeface="Bahnschrift Light Condensed" pitchFamily="34" charset="0"/>
              </a:rPr>
              <a:t>Do Your Homework</a:t>
            </a:r>
          </a:p>
          <a:p>
            <a:pPr marL="457200" indent="-457200" algn="just">
              <a:buAutoNum type="arabicPeriod"/>
            </a:pPr>
            <a:r>
              <a:rPr lang="en-US" sz="2400" dirty="0" smtClean="0">
                <a:latin typeface="Bahnschrift Light Condensed" pitchFamily="34" charset="0"/>
              </a:rPr>
              <a:t>A Company That Fits Your Style</a:t>
            </a:r>
          </a:p>
          <a:p>
            <a:pPr marL="457200" indent="-457200" algn="just">
              <a:buAutoNum type="arabicPeriod"/>
            </a:pPr>
            <a:r>
              <a:rPr lang="en-US" sz="2400" dirty="0" smtClean="0">
                <a:latin typeface="Bahnschrift Light Condensed" pitchFamily="34" charset="0"/>
              </a:rPr>
              <a:t>Take Your </a:t>
            </a:r>
            <a:r>
              <a:rPr lang="en-US" sz="2400" dirty="0" smtClean="0">
                <a:latin typeface="Bahnschrift Light Condensed" pitchFamily="34" charset="0"/>
              </a:rPr>
              <a:t>Time</a:t>
            </a:r>
            <a:endParaRPr lang="en-US" sz="2400" dirty="0" smtClean="0">
              <a:latin typeface="Bahnschrift Light Condensed"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GB" dirty="0" smtClean="0">
                <a:latin typeface="Bahnschrift Light Condensed" pitchFamily="34" charset="0"/>
              </a:rPr>
              <a:t>Assess Your Company’s Specific Needs</a:t>
            </a:r>
          </a:p>
        </p:txBody>
      </p:sp>
      <p:sp>
        <p:nvSpPr>
          <p:cNvPr id="3" name="Content Placeholder 2"/>
          <p:cNvSpPr>
            <a:spLocks noGrp="1"/>
          </p:cNvSpPr>
          <p:nvPr>
            <p:ph idx="1"/>
          </p:nvPr>
        </p:nvSpPr>
        <p:spPr/>
        <p:txBody>
          <a:bodyPr>
            <a:normAutofit/>
          </a:bodyPr>
          <a:lstStyle/>
          <a:p>
            <a:pPr algn="just"/>
            <a:r>
              <a:rPr lang="en-US" sz="2400" dirty="0" smtClean="0">
                <a:latin typeface="Bahnschrift Light Condensed" pitchFamily="34" charset="0"/>
              </a:rPr>
              <a:t>Before looking for a Digital Marketing Company in Louisville you need to define your needs. First of all you want to decide what you want to achieve with the digital marketing efforts.</a:t>
            </a:r>
          </a:p>
          <a:p>
            <a:pPr algn="just"/>
            <a:r>
              <a:rPr lang="en-US" sz="2400" dirty="0" smtClean="0">
                <a:latin typeface="Bahnschrift Light Condensed" pitchFamily="34" charset="0"/>
              </a:rPr>
              <a:t>After deciding the objectives, you need to focus on certain things like how much budget you want to spend on the digital marketing efforts? For how much time you want to run these efforts?</a:t>
            </a:r>
          </a:p>
          <a:p>
            <a:pPr algn="just"/>
            <a:r>
              <a:rPr lang="en-US" sz="2400" dirty="0" smtClean="0">
                <a:latin typeface="Bahnschrift Light Condensed" pitchFamily="34" charset="0"/>
              </a:rPr>
              <a:t>By answering these questions, you’ll get a clear idea regarding what is your vision? </a:t>
            </a:r>
            <a:r>
              <a:rPr lang="en-GB" sz="2400" dirty="0" smtClean="0">
                <a:latin typeface="Bahnschrift Light Condensed" pitchFamily="34" charset="0"/>
              </a:rPr>
              <a:t>Once you’ve laid out your answers to these questions, you can identify specific requirements your company has.</a:t>
            </a:r>
            <a:endParaRPr lang="en-US" sz="2400" dirty="0" smtClean="0">
              <a:latin typeface="Bahnschrift Light Condensed"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dirty="0" smtClean="0">
                <a:latin typeface="Bahnschrift Light Condensed" pitchFamily="34" charset="0"/>
              </a:rPr>
              <a:t>Do Your Homework</a:t>
            </a:r>
          </a:p>
        </p:txBody>
      </p:sp>
      <p:sp>
        <p:nvSpPr>
          <p:cNvPr id="3" name="Content Placeholder 2"/>
          <p:cNvSpPr>
            <a:spLocks noGrp="1"/>
          </p:cNvSpPr>
          <p:nvPr>
            <p:ph idx="1"/>
          </p:nvPr>
        </p:nvSpPr>
        <p:spPr/>
        <p:txBody>
          <a:bodyPr>
            <a:normAutofit/>
          </a:bodyPr>
          <a:lstStyle/>
          <a:p>
            <a:pPr algn="just"/>
            <a:r>
              <a:rPr lang="en-US" sz="2400" dirty="0" smtClean="0">
                <a:latin typeface="Bahnschrift Light Condensed" pitchFamily="34" charset="0"/>
              </a:rPr>
              <a:t>At present there are number of </a:t>
            </a:r>
            <a:r>
              <a:rPr lang="en-US" sz="2400" b="1" dirty="0" smtClean="0">
                <a:latin typeface="Bahnschrift Light Condensed" pitchFamily="34" charset="0"/>
                <a:hlinkClick r:id="rId2"/>
              </a:rPr>
              <a:t>Louisville Digital Marketing</a:t>
            </a:r>
            <a:r>
              <a:rPr lang="en-US" sz="2400" dirty="0" smtClean="0">
                <a:latin typeface="Bahnschrift Light Condensed" pitchFamily="34" charset="0"/>
              </a:rPr>
              <a:t> companies who will showcase their success by portfolios. They’ll promise you to deliver good results over a time period and sho</a:t>
            </a:r>
            <a:r>
              <a:rPr lang="en-US" sz="2400" dirty="0" smtClean="0">
                <a:latin typeface="Bahnschrift Light Condensed" pitchFamily="34" charset="0"/>
              </a:rPr>
              <a:t>w their track records.</a:t>
            </a:r>
          </a:p>
          <a:p>
            <a:pPr algn="just"/>
            <a:r>
              <a:rPr lang="en-US" sz="2400" dirty="0" smtClean="0">
                <a:latin typeface="Bahnschrift Light Condensed" pitchFamily="34" charset="0"/>
              </a:rPr>
              <a:t>Before choosing a digital marketing company it is recommend to do your homework. Find out the digital marketing companies who working in your niche because those agencies will be quiet ahead from other agencies who are from other niche groups.</a:t>
            </a:r>
          </a:p>
          <a:p>
            <a:pPr algn="just"/>
            <a:r>
              <a:rPr lang="en-US" sz="2400" dirty="0" smtClean="0">
                <a:latin typeface="Bahnschrift Light Condensed" pitchFamily="34" charset="0"/>
              </a:rPr>
              <a:t>Last but not least, check their experience. From how many years they are in this field. You can also check their portfolio and contact their clients about the services and deliverables.</a:t>
            </a:r>
            <a:endParaRPr lang="en-US" sz="2400" dirty="0" smtClean="0">
              <a:latin typeface="Bahnschrift Light Condensed" pitchFamily="34" charset="0"/>
            </a:endParaRPr>
          </a:p>
          <a:p>
            <a:pPr algn="just"/>
            <a:endParaRPr lang="en-US" sz="2400" dirty="0" smtClean="0">
              <a:latin typeface="Bahnschrift Light Condensed"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dirty="0" smtClean="0">
                <a:latin typeface="Bahnschrift Light Condensed" pitchFamily="34" charset="0"/>
              </a:rPr>
              <a:t>A Company That Fits Your Style</a:t>
            </a:r>
          </a:p>
        </p:txBody>
      </p:sp>
      <p:sp>
        <p:nvSpPr>
          <p:cNvPr id="3" name="Content Placeholder 2"/>
          <p:cNvSpPr>
            <a:spLocks noGrp="1"/>
          </p:cNvSpPr>
          <p:nvPr>
            <p:ph idx="1"/>
          </p:nvPr>
        </p:nvSpPr>
        <p:spPr/>
        <p:txBody>
          <a:bodyPr>
            <a:normAutofit/>
          </a:bodyPr>
          <a:lstStyle/>
          <a:p>
            <a:pPr algn="just"/>
            <a:r>
              <a:rPr lang="en-US" sz="2400" dirty="0" smtClean="0">
                <a:latin typeface="Bahnschrift Light Condensed" pitchFamily="34" charset="0"/>
              </a:rPr>
              <a:t>While choosing a agency for your digital marketing, check how they are marketing themselves over different platforms. </a:t>
            </a:r>
            <a:r>
              <a:rPr lang="en-US" sz="2400" dirty="0" smtClean="0">
                <a:latin typeface="Bahnschrift Light Condensed" pitchFamily="34" charset="0"/>
              </a:rPr>
              <a:t>If you’ll like their style, website and promotion then it is a good sign that they will fit into your style.</a:t>
            </a:r>
          </a:p>
          <a:p>
            <a:pPr algn="just"/>
            <a:r>
              <a:rPr lang="en-US" sz="2400" dirty="0" smtClean="0">
                <a:latin typeface="Bahnschrift Light Condensed" pitchFamily="34" charset="0"/>
              </a:rPr>
              <a:t>Also read their vision statement and their values. Check what they wants to achieve and deliver. </a:t>
            </a:r>
            <a:r>
              <a:rPr lang="en-US" sz="2400" dirty="0" smtClean="0">
                <a:latin typeface="Bahnschrift Light Condensed" pitchFamily="34" charset="0"/>
              </a:rPr>
              <a:t>Try to match their value system with yours and find out the key points or similar values.</a:t>
            </a:r>
          </a:p>
          <a:p>
            <a:pPr algn="just"/>
            <a:r>
              <a:rPr lang="en-US" sz="2400" dirty="0" smtClean="0">
                <a:latin typeface="Bahnschrift Light Condensed" pitchFamily="34" charset="0"/>
              </a:rPr>
              <a:t>So </a:t>
            </a:r>
            <a:r>
              <a:rPr lang="en-GB" sz="2400" dirty="0" smtClean="0">
                <a:latin typeface="Bahnschrift Light Condensed" pitchFamily="34" charset="0"/>
              </a:rPr>
              <a:t>c</a:t>
            </a:r>
            <a:r>
              <a:rPr lang="en-GB" sz="2400" dirty="0" smtClean="0">
                <a:latin typeface="Bahnschrift Light Condensed" pitchFamily="34" charset="0"/>
              </a:rPr>
              <a:t>hoose </a:t>
            </a:r>
            <a:r>
              <a:rPr lang="en-GB" sz="2400" dirty="0" smtClean="0">
                <a:latin typeface="Bahnschrift Light Condensed" pitchFamily="34" charset="0"/>
              </a:rPr>
              <a:t>an agency that suits your style so you will enjoy working together for a long time.</a:t>
            </a:r>
            <a:endParaRPr lang="en-US" sz="2400" dirty="0" smtClean="0">
              <a:latin typeface="Bahnschrift Light Condensed"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dirty="0" smtClean="0">
                <a:latin typeface="Bahnschrift Light Condensed" pitchFamily="34" charset="0"/>
              </a:rPr>
              <a:t>Take Your Time</a:t>
            </a:r>
            <a:endParaRPr lang="en-US" dirty="0" smtClean="0">
              <a:latin typeface="Bahnschrift Light Condensed" pitchFamily="34" charset="0"/>
            </a:endParaRPr>
          </a:p>
        </p:txBody>
      </p:sp>
      <p:sp>
        <p:nvSpPr>
          <p:cNvPr id="3" name="Content Placeholder 2"/>
          <p:cNvSpPr>
            <a:spLocks noGrp="1"/>
          </p:cNvSpPr>
          <p:nvPr>
            <p:ph idx="1"/>
          </p:nvPr>
        </p:nvSpPr>
        <p:spPr/>
        <p:txBody>
          <a:bodyPr>
            <a:normAutofit/>
          </a:bodyPr>
          <a:lstStyle/>
          <a:p>
            <a:pPr algn="just"/>
            <a:r>
              <a:rPr lang="en-US" sz="2400" dirty="0" smtClean="0">
                <a:latin typeface="Bahnschrift Light Condensed" pitchFamily="34" charset="0"/>
              </a:rPr>
              <a:t>Digital marketing is not a silver bullet that you’ll throw the money and see the results after a day or two. This is a long lasting process which deliver results after a time period.</a:t>
            </a:r>
          </a:p>
          <a:p>
            <a:pPr algn="just"/>
            <a:r>
              <a:rPr lang="en-US" sz="2400" dirty="0" smtClean="0">
                <a:latin typeface="Bahnschrift Light Condensed" pitchFamily="34" charset="0"/>
              </a:rPr>
              <a:t>Choosing a right agency can take time but it will be worth it, Otherwise in hurry you’ll end up with a incompatible marketing agency and ultimately waste your time and money to get the desired results.</a:t>
            </a:r>
          </a:p>
          <a:p>
            <a:pPr algn="just"/>
            <a:r>
              <a:rPr lang="en-GB" sz="2400" dirty="0" smtClean="0">
                <a:latin typeface="Bahnschrift Light Condensed" pitchFamily="34" charset="0"/>
              </a:rPr>
              <a:t>Since your relationships with a digital marketing agency is a partnership, you’ll want a company that can help push your company forward.</a:t>
            </a:r>
            <a:endParaRPr lang="en-US" sz="2400" dirty="0" smtClean="0">
              <a:latin typeface="Bahnschrift Light Condensed" pitchFamily="34" charset="0"/>
            </a:endParaRPr>
          </a:p>
        </p:txBody>
      </p:sp>
    </p:spTree>
  </p:cSld>
  <p:clrMapOvr>
    <a:masterClrMapping/>
  </p:clrMapOvr>
</p:sld>
</file>

<file path=ppt/theme/theme1.xml><?xml version="1.0" encoding="utf-8"?>
<a:theme xmlns:a="http://schemas.openxmlformats.org/drawingml/2006/main" name="Vie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iew">
      <a:maj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 xmlns:thm15="http://schemas.microsoft.com/office/thememl/2012/main" name="View" id="{BA0EB5A6-F2D4-4F82-977B-64ADEE4A2A69}" vid="{3969A8A2-35DB-4E3B-8885-16FD20568674}"/>
    </a:ext>
  </a:extLst>
</a:theme>
</file>

<file path=docProps/app.xml><?xml version="1.0" encoding="utf-8"?>
<Properties xmlns="http://schemas.openxmlformats.org/officeDocument/2006/extended-properties" xmlns:vt="http://schemas.openxmlformats.org/officeDocument/2006/docPropsVTypes">
  <Template>TC103457515[[fn=View]]</Template>
  <TotalTime>54</TotalTime>
  <Words>600</Words>
  <Application>Microsoft Office PowerPoint</Application>
  <PresentationFormat>Custom</PresentationFormat>
  <Paragraphs>27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View</vt:lpstr>
      <vt:lpstr>How to Choose a Digital Marketing Agency ?</vt:lpstr>
      <vt:lpstr>Digital Marketing Agency in Louisville</vt:lpstr>
      <vt:lpstr>How to Choose a Digital Marketing Agency</vt:lpstr>
      <vt:lpstr>Assess Your Company’s Specific Needs</vt:lpstr>
      <vt:lpstr>Do Your Homework</vt:lpstr>
      <vt:lpstr>A Company That Fits Your Style</vt:lpstr>
      <vt:lpstr>Take Your Time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Hello</dc:creator>
  <cp:lastModifiedBy>Hello</cp:lastModifiedBy>
  <cp:revision>7</cp:revision>
  <dcterms:created xsi:type="dcterms:W3CDTF">2014-09-12T02:13:28Z</dcterms:created>
  <dcterms:modified xsi:type="dcterms:W3CDTF">2019-01-30T04:32:06Z</dcterms:modified>
</cp:coreProperties>
</file>