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58" r:id="rId3"/>
    <p:sldId id="459" r:id="rId4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  <p:sldId id="477" r:id="rId22"/>
    <p:sldId id="478" r:id="rId23"/>
    <p:sldId id="479" r:id="rId24"/>
    <p:sldId id="4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A7E9E2-C83E-42F5-80AD-8CD30E424AE5}" v="3" dt="2023-08-04T07:32:54.2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8" d="100"/>
          <a:sy n="188" d="100"/>
        </p:scale>
        <p:origin x="514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B3A7E9E2-C83E-42F5-80AD-8CD30E424AE5}"/>
    <pc:docChg chg="addSld delSld modSld">
      <pc:chgData name="군만두 맛있다" userId="88f4dfb63950bb32" providerId="LiveId" clId="{B3A7E9E2-C83E-42F5-80AD-8CD30E424AE5}" dt="2023-08-04T07:32:54.214" v="2"/>
      <pc:docMkLst>
        <pc:docMk/>
      </pc:docMkLst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58284721" sldId="458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070452489" sldId="459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582997013" sldId="460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550981621" sldId="461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149060413" sldId="462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3550951039" sldId="463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113251226" sldId="464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344918340" sldId="465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2043360848" sldId="466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2913222075" sldId="467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2478770747" sldId="468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3125090561" sldId="469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2214238038" sldId="470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249674544" sldId="471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156011079" sldId="472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3300276157" sldId="473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928440545" sldId="474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3759839475" sldId="475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033868189" sldId="476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1055857468" sldId="477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612787936" sldId="478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476077960" sldId="479"/>
        </pc:sldMkLst>
      </pc:sldChg>
      <pc:sldChg chg="add del setBg">
        <pc:chgData name="군만두 맛있다" userId="88f4dfb63950bb32" providerId="LiveId" clId="{B3A7E9E2-C83E-42F5-80AD-8CD30E424AE5}" dt="2023-08-04T07:32:54.214" v="2"/>
        <pc:sldMkLst>
          <pc:docMk/>
          <pc:sldMk cId="3021914842" sldId="4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06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0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13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214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949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29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09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37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14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418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29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5265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7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모세와 아론이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이르되 이스라엘의 하나님 여호와께서 이렇게 말씀하시기를 내 백성을 보내라 그러면 그들이 광야에서 내 앞에 절기를 지킬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백성의 감독들과 기록원들이 나가서 백성에게 말하여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이렇게 말하기를 내가 너희에게 짚을 주지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짚을 찾을 곳으로 가서 주우라 그러나 너희 일은 조금도 감하지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애굽 온 땅에 흩어져 곡초 그루터기를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거두어다가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짚을 대신하니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감독들이 그들을 독촉하여 이르되 너희는 짚이 있을 때와 같이 그 날의 일을 그 날에 마치라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바로의 감독들이 자기들이 세운 바 이스라엘 자손의 기록원들을 때리며 이르되 너희가 어찌하여 어제와 오늘에 만드는 벽돌의 수효를 전과 같이 채우지 아니하였느냐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자손의 기록원들이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호소하여 이르되 왕은 어찌하여 당신의 종들에게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당신의 종들에게 짚을 주지 아니하고 그들이 우리에게 벽돌을 만들라 하나이다 당신의 종들이 매를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당신의 백성의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죄니이다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너희가 게으르다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게으르다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너희가 이르기를 우리가 가서 여호와께 제사를 드리자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가서 일하라 짚은 너희에게 주지 않을지라도 벽돌은 너희가 수량대로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기록하는 일을 맡은 이스라엘 자손들이 너희가 매일 만드는 벽돌을 조금도 감하지 못하리라 함을 듣고 화가 몸에 미친 줄 알고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여호와가 누구이기에 내가 그의 목소리를 듣고 이스라엘을 보내겠느냐 나는 여호와를 알지 못하니 이스라엘을 보내지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나올 때에 모세와 아론이 길에 서 있는 것을 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이르되 너희가 우리를 바로의 눈과 그의 신하의 눈에 미운 것이 되게 하고 그들의 손에 칼을 주어 우리를 죽이게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여호와는 너희를 살피시고 판단하시기를 원하노라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여호와께 돌아와서 아뢰되 주여 어찌하여 이 백성이 학대를 당하게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보내셨나이까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주의 이름으로 말한 후로부터 그가 이 백성을 더 학대하며 주께서도 주의 백성을 구원하지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히브리인의 하나님이 우리에게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나타나셨은즉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광야로 사흘길쯤 가서 우리 하나님 여호와께 제사를 드리려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전염병이나 칼로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치실까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왕이 그들에게 이르되 모세와 아론아 너희가 어찌하여 백성의 노역을 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너희의 노역이나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이르되 이제 이 땅의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많아졌거늘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노역을 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백성의 감독들과 기록원들에게 명령하여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백성에게 다시는 벽돌에 쓸 짚을 전과 같이 주지 말고 그들이 가서 스스로 짚을 줍게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그들이 전에 만든 벽돌 수효대로 그들에게 만들게 하고 감하지 말라 그들이 게으르므로 소리 질러 이르기를 우리가 가서 우리 하나님께 제사를 드리자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사람들의 노동을 무겁게 함으로 수고롭게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거짓말을 듣지 않게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442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2023-08-04T07:32:54Z</dcterms:modified>
</cp:coreProperties>
</file>